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17548" y="0"/>
            <a:ext cx="15231110" cy="10287000"/>
          </a:xfrm>
          <a:custGeom>
            <a:avLst/>
            <a:gdLst/>
            <a:ahLst/>
            <a:cxnLst/>
            <a:rect l="l" t="t" r="r" b="b"/>
            <a:pathLst>
              <a:path w="15231110" h="10287000">
                <a:moveTo>
                  <a:pt x="804672" y="7613904"/>
                </a:moveTo>
                <a:lnTo>
                  <a:pt x="0" y="7613904"/>
                </a:lnTo>
                <a:lnTo>
                  <a:pt x="0" y="10287000"/>
                </a:lnTo>
                <a:lnTo>
                  <a:pt x="804672" y="10287000"/>
                </a:lnTo>
                <a:lnTo>
                  <a:pt x="804672" y="7613904"/>
                </a:lnTo>
                <a:close/>
              </a:path>
              <a:path w="15231110" h="10287000">
                <a:moveTo>
                  <a:pt x="804672" y="0"/>
                </a:moveTo>
                <a:lnTo>
                  <a:pt x="0" y="0"/>
                </a:lnTo>
                <a:lnTo>
                  <a:pt x="0" y="2673096"/>
                </a:lnTo>
                <a:lnTo>
                  <a:pt x="804672" y="2673096"/>
                </a:lnTo>
                <a:lnTo>
                  <a:pt x="804672" y="0"/>
                </a:lnTo>
                <a:close/>
              </a:path>
              <a:path w="15231110" h="10287000">
                <a:moveTo>
                  <a:pt x="15230856" y="3465957"/>
                </a:moveTo>
                <a:lnTo>
                  <a:pt x="15228900" y="3417684"/>
                </a:lnTo>
                <a:lnTo>
                  <a:pt x="15223147" y="3370478"/>
                </a:lnTo>
                <a:lnTo>
                  <a:pt x="15213737" y="3324504"/>
                </a:lnTo>
                <a:lnTo>
                  <a:pt x="15200833" y="3279902"/>
                </a:lnTo>
                <a:lnTo>
                  <a:pt x="15184577" y="3236823"/>
                </a:lnTo>
                <a:lnTo>
                  <a:pt x="15165121" y="3195434"/>
                </a:lnTo>
                <a:lnTo>
                  <a:pt x="15142629" y="3155886"/>
                </a:lnTo>
                <a:lnTo>
                  <a:pt x="15117242" y="3118307"/>
                </a:lnTo>
                <a:lnTo>
                  <a:pt x="15089112" y="3082874"/>
                </a:lnTo>
                <a:lnTo>
                  <a:pt x="15058390" y="3049714"/>
                </a:lnTo>
                <a:lnTo>
                  <a:pt x="15025218" y="3019006"/>
                </a:lnTo>
                <a:lnTo>
                  <a:pt x="14989772" y="2990888"/>
                </a:lnTo>
                <a:lnTo>
                  <a:pt x="14952193" y="2965500"/>
                </a:lnTo>
                <a:lnTo>
                  <a:pt x="14912632" y="2943021"/>
                </a:lnTo>
                <a:lnTo>
                  <a:pt x="14871230" y="2923578"/>
                </a:lnTo>
                <a:lnTo>
                  <a:pt x="14828152" y="2907322"/>
                </a:lnTo>
                <a:lnTo>
                  <a:pt x="14783550" y="2894419"/>
                </a:lnTo>
                <a:lnTo>
                  <a:pt x="14737563" y="2885021"/>
                </a:lnTo>
                <a:lnTo>
                  <a:pt x="14690357" y="2879267"/>
                </a:lnTo>
                <a:lnTo>
                  <a:pt x="14642084" y="2877312"/>
                </a:lnTo>
                <a:lnTo>
                  <a:pt x="13273024" y="2877312"/>
                </a:lnTo>
                <a:lnTo>
                  <a:pt x="13224739" y="2879267"/>
                </a:lnTo>
                <a:lnTo>
                  <a:pt x="13177533" y="2885021"/>
                </a:lnTo>
                <a:lnTo>
                  <a:pt x="13131546" y="2894419"/>
                </a:lnTo>
                <a:lnTo>
                  <a:pt x="13086944" y="2907322"/>
                </a:lnTo>
                <a:lnTo>
                  <a:pt x="13043865" y="2923578"/>
                </a:lnTo>
                <a:lnTo>
                  <a:pt x="13002463" y="2943021"/>
                </a:lnTo>
                <a:lnTo>
                  <a:pt x="12962903" y="2965500"/>
                </a:lnTo>
                <a:lnTo>
                  <a:pt x="12925324" y="2990888"/>
                </a:lnTo>
                <a:lnTo>
                  <a:pt x="12889878" y="3019006"/>
                </a:lnTo>
                <a:lnTo>
                  <a:pt x="12856718" y="3049714"/>
                </a:lnTo>
                <a:lnTo>
                  <a:pt x="12825984" y="3082874"/>
                </a:lnTo>
                <a:lnTo>
                  <a:pt x="12797854" y="3118307"/>
                </a:lnTo>
                <a:lnTo>
                  <a:pt x="12772466" y="3155886"/>
                </a:lnTo>
                <a:lnTo>
                  <a:pt x="12749975" y="3195434"/>
                </a:lnTo>
                <a:lnTo>
                  <a:pt x="12730518" y="3236823"/>
                </a:lnTo>
                <a:lnTo>
                  <a:pt x="12714262" y="3279902"/>
                </a:lnTo>
                <a:lnTo>
                  <a:pt x="12701359" y="3324504"/>
                </a:lnTo>
                <a:lnTo>
                  <a:pt x="12691948" y="3370478"/>
                </a:lnTo>
                <a:lnTo>
                  <a:pt x="12686195" y="3417684"/>
                </a:lnTo>
                <a:lnTo>
                  <a:pt x="12684252" y="3465957"/>
                </a:lnTo>
                <a:lnTo>
                  <a:pt x="12684252" y="9698317"/>
                </a:lnTo>
                <a:lnTo>
                  <a:pt x="12686525" y="9750082"/>
                </a:lnTo>
                <a:lnTo>
                  <a:pt x="12693282" y="9801098"/>
                </a:lnTo>
                <a:lnTo>
                  <a:pt x="12704407" y="9851098"/>
                </a:lnTo>
                <a:lnTo>
                  <a:pt x="12719787" y="9899802"/>
                </a:lnTo>
                <a:lnTo>
                  <a:pt x="12739319" y="9946957"/>
                </a:lnTo>
                <a:lnTo>
                  <a:pt x="12762891" y="9992284"/>
                </a:lnTo>
                <a:lnTo>
                  <a:pt x="12790386" y="10035515"/>
                </a:lnTo>
                <a:lnTo>
                  <a:pt x="12821692" y="10076370"/>
                </a:lnTo>
                <a:lnTo>
                  <a:pt x="12856718" y="10114572"/>
                </a:lnTo>
                <a:lnTo>
                  <a:pt x="12894920" y="10149573"/>
                </a:lnTo>
                <a:lnTo>
                  <a:pt x="12935776" y="10180866"/>
                </a:lnTo>
                <a:lnTo>
                  <a:pt x="12979006" y="10208349"/>
                </a:lnTo>
                <a:lnTo>
                  <a:pt x="13024345" y="10231920"/>
                </a:lnTo>
                <a:lnTo>
                  <a:pt x="13071513" y="10251453"/>
                </a:lnTo>
                <a:lnTo>
                  <a:pt x="13120243" y="10266832"/>
                </a:lnTo>
                <a:lnTo>
                  <a:pt x="13170256" y="10277970"/>
                </a:lnTo>
                <a:lnTo>
                  <a:pt x="13221272" y="10284727"/>
                </a:lnTo>
                <a:lnTo>
                  <a:pt x="13273024" y="10287000"/>
                </a:lnTo>
                <a:lnTo>
                  <a:pt x="14642084" y="10287000"/>
                </a:lnTo>
                <a:lnTo>
                  <a:pt x="14690357" y="10285057"/>
                </a:lnTo>
                <a:lnTo>
                  <a:pt x="14737563" y="10279304"/>
                </a:lnTo>
                <a:lnTo>
                  <a:pt x="14783550" y="10269893"/>
                </a:lnTo>
                <a:lnTo>
                  <a:pt x="14828152" y="10256990"/>
                </a:lnTo>
                <a:lnTo>
                  <a:pt x="14871230" y="10240747"/>
                </a:lnTo>
                <a:lnTo>
                  <a:pt x="14912632" y="10221303"/>
                </a:lnTo>
                <a:lnTo>
                  <a:pt x="14952193" y="10198811"/>
                </a:lnTo>
                <a:lnTo>
                  <a:pt x="14989772" y="10173424"/>
                </a:lnTo>
                <a:lnTo>
                  <a:pt x="15025218" y="10145293"/>
                </a:lnTo>
                <a:lnTo>
                  <a:pt x="15058378" y="10114585"/>
                </a:lnTo>
                <a:lnTo>
                  <a:pt x="15089112" y="10081425"/>
                </a:lnTo>
                <a:lnTo>
                  <a:pt x="15117242" y="10045992"/>
                </a:lnTo>
                <a:lnTo>
                  <a:pt x="15142629" y="10008413"/>
                </a:lnTo>
                <a:lnTo>
                  <a:pt x="15165121" y="9968852"/>
                </a:lnTo>
                <a:lnTo>
                  <a:pt x="15184577" y="9927463"/>
                </a:lnTo>
                <a:lnTo>
                  <a:pt x="15200833" y="9884397"/>
                </a:lnTo>
                <a:lnTo>
                  <a:pt x="15213737" y="9839795"/>
                </a:lnTo>
                <a:lnTo>
                  <a:pt x="15223147" y="9793808"/>
                </a:lnTo>
                <a:lnTo>
                  <a:pt x="15228900" y="9746602"/>
                </a:lnTo>
                <a:lnTo>
                  <a:pt x="15230856" y="9698317"/>
                </a:lnTo>
                <a:lnTo>
                  <a:pt x="15230856" y="3465957"/>
                </a:lnTo>
                <a:close/>
              </a:path>
            </a:pathLst>
          </a:custGeom>
          <a:solidFill>
            <a:srgbClr val="ECC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B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EA7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EA7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81005" y="0"/>
            <a:ext cx="2625090" cy="731520"/>
          </a:xfrm>
          <a:custGeom>
            <a:avLst/>
            <a:gdLst/>
            <a:ahLst/>
            <a:cxnLst/>
            <a:rect l="l" t="t" r="r" b="b"/>
            <a:pathLst>
              <a:path w="2625090" h="731520">
                <a:moveTo>
                  <a:pt x="2624904" y="0"/>
                </a:moveTo>
                <a:lnTo>
                  <a:pt x="0" y="0"/>
                </a:lnTo>
                <a:lnTo>
                  <a:pt x="11369" y="18370"/>
                </a:lnTo>
                <a:lnTo>
                  <a:pt x="36087" y="55830"/>
                </a:lnTo>
                <a:lnTo>
                  <a:pt x="61853" y="92517"/>
                </a:lnTo>
                <a:lnTo>
                  <a:pt x="88647" y="128413"/>
                </a:lnTo>
                <a:lnTo>
                  <a:pt x="116447" y="163494"/>
                </a:lnTo>
                <a:lnTo>
                  <a:pt x="145232" y="197739"/>
                </a:lnTo>
                <a:lnTo>
                  <a:pt x="174981" y="231128"/>
                </a:lnTo>
                <a:lnTo>
                  <a:pt x="205671" y="263639"/>
                </a:lnTo>
                <a:lnTo>
                  <a:pt x="237282" y="295250"/>
                </a:lnTo>
                <a:lnTo>
                  <a:pt x="269793" y="325941"/>
                </a:lnTo>
                <a:lnTo>
                  <a:pt x="303182" y="355689"/>
                </a:lnTo>
                <a:lnTo>
                  <a:pt x="337428" y="384474"/>
                </a:lnTo>
                <a:lnTo>
                  <a:pt x="372509" y="412274"/>
                </a:lnTo>
                <a:lnTo>
                  <a:pt x="408404" y="439068"/>
                </a:lnTo>
                <a:lnTo>
                  <a:pt x="445092" y="464835"/>
                </a:lnTo>
                <a:lnTo>
                  <a:pt x="482551" y="489552"/>
                </a:lnTo>
                <a:lnTo>
                  <a:pt x="520760" y="513200"/>
                </a:lnTo>
                <a:lnTo>
                  <a:pt x="559698" y="535756"/>
                </a:lnTo>
                <a:lnTo>
                  <a:pt x="599343" y="557199"/>
                </a:lnTo>
                <a:lnTo>
                  <a:pt x="639675" y="577507"/>
                </a:lnTo>
                <a:lnTo>
                  <a:pt x="680671" y="596661"/>
                </a:lnTo>
                <a:lnTo>
                  <a:pt x="722310" y="614637"/>
                </a:lnTo>
                <a:lnTo>
                  <a:pt x="764571" y="631415"/>
                </a:lnTo>
                <a:lnTo>
                  <a:pt x="807433" y="646973"/>
                </a:lnTo>
                <a:lnTo>
                  <a:pt x="850874" y="661291"/>
                </a:lnTo>
                <a:lnTo>
                  <a:pt x="894874" y="674346"/>
                </a:lnTo>
                <a:lnTo>
                  <a:pt x="939409" y="686118"/>
                </a:lnTo>
                <a:lnTo>
                  <a:pt x="984460" y="696585"/>
                </a:lnTo>
                <a:lnTo>
                  <a:pt x="1030005" y="705725"/>
                </a:lnTo>
                <a:lnTo>
                  <a:pt x="1076023" y="713518"/>
                </a:lnTo>
                <a:lnTo>
                  <a:pt x="1122491" y="719941"/>
                </a:lnTo>
                <a:lnTo>
                  <a:pt x="1169390" y="724975"/>
                </a:lnTo>
                <a:lnTo>
                  <a:pt x="1216697" y="728597"/>
                </a:lnTo>
                <a:lnTo>
                  <a:pt x="1264392" y="730785"/>
                </a:lnTo>
                <a:lnTo>
                  <a:pt x="1312452" y="731520"/>
                </a:lnTo>
                <a:lnTo>
                  <a:pt x="1360512" y="730785"/>
                </a:lnTo>
                <a:lnTo>
                  <a:pt x="1408206" y="728597"/>
                </a:lnTo>
                <a:lnTo>
                  <a:pt x="1455514" y="724975"/>
                </a:lnTo>
                <a:lnTo>
                  <a:pt x="1502412" y="719941"/>
                </a:lnTo>
                <a:lnTo>
                  <a:pt x="1548881" y="713518"/>
                </a:lnTo>
                <a:lnTo>
                  <a:pt x="1594898" y="705725"/>
                </a:lnTo>
                <a:lnTo>
                  <a:pt x="1640443" y="696585"/>
                </a:lnTo>
                <a:lnTo>
                  <a:pt x="1685494" y="686118"/>
                </a:lnTo>
                <a:lnTo>
                  <a:pt x="1730030" y="674346"/>
                </a:lnTo>
                <a:lnTo>
                  <a:pt x="1774029" y="661291"/>
                </a:lnTo>
                <a:lnTo>
                  <a:pt x="1817470" y="646973"/>
                </a:lnTo>
                <a:lnTo>
                  <a:pt x="1860332" y="631415"/>
                </a:lnTo>
                <a:lnTo>
                  <a:pt x="1902594" y="614637"/>
                </a:lnTo>
                <a:lnTo>
                  <a:pt x="1944233" y="596661"/>
                </a:lnTo>
                <a:lnTo>
                  <a:pt x="1985229" y="577507"/>
                </a:lnTo>
                <a:lnTo>
                  <a:pt x="2025560" y="557199"/>
                </a:lnTo>
                <a:lnTo>
                  <a:pt x="2065205" y="535756"/>
                </a:lnTo>
                <a:lnTo>
                  <a:pt x="2104143" y="513200"/>
                </a:lnTo>
                <a:lnTo>
                  <a:pt x="2142353" y="489552"/>
                </a:lnTo>
                <a:lnTo>
                  <a:pt x="2179812" y="464835"/>
                </a:lnTo>
                <a:lnTo>
                  <a:pt x="2216500" y="439068"/>
                </a:lnTo>
                <a:lnTo>
                  <a:pt x="2252395" y="412274"/>
                </a:lnTo>
                <a:lnTo>
                  <a:pt x="2287476" y="384474"/>
                </a:lnTo>
                <a:lnTo>
                  <a:pt x="2321722" y="355689"/>
                </a:lnTo>
                <a:lnTo>
                  <a:pt x="2355110" y="325941"/>
                </a:lnTo>
                <a:lnTo>
                  <a:pt x="2387621" y="295250"/>
                </a:lnTo>
                <a:lnTo>
                  <a:pt x="2419232" y="263639"/>
                </a:lnTo>
                <a:lnTo>
                  <a:pt x="2449923" y="231128"/>
                </a:lnTo>
                <a:lnTo>
                  <a:pt x="2479671" y="197739"/>
                </a:lnTo>
                <a:lnTo>
                  <a:pt x="2508456" y="163494"/>
                </a:lnTo>
                <a:lnTo>
                  <a:pt x="2536256" y="128413"/>
                </a:lnTo>
                <a:lnTo>
                  <a:pt x="2563050" y="92517"/>
                </a:lnTo>
                <a:lnTo>
                  <a:pt x="2588817" y="55830"/>
                </a:lnTo>
                <a:lnTo>
                  <a:pt x="2613535" y="18370"/>
                </a:lnTo>
                <a:lnTo>
                  <a:pt x="2624904" y="0"/>
                </a:lnTo>
                <a:close/>
              </a:path>
            </a:pathLst>
          </a:custGeom>
          <a:solidFill>
            <a:srgbClr val="EA7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5101" y="2559914"/>
            <a:ext cx="14877796" cy="429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101" y="2559914"/>
            <a:ext cx="10146030" cy="4293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spc="900" dirty="0"/>
              <a:t>YÜKSE</a:t>
            </a:r>
            <a:r>
              <a:rPr spc="850" dirty="0"/>
              <a:t>K</a:t>
            </a:r>
            <a:r>
              <a:rPr spc="560" dirty="0"/>
              <a:t>ÖĞRETİM  </a:t>
            </a:r>
            <a:r>
              <a:rPr spc="844" dirty="0"/>
              <a:t>KURUMLAR </a:t>
            </a:r>
            <a:r>
              <a:rPr spc="850" dirty="0"/>
              <a:t> </a:t>
            </a:r>
            <a:r>
              <a:rPr spc="819" dirty="0"/>
              <a:t>SINAVI</a:t>
            </a:r>
            <a:r>
              <a:rPr spc="530" dirty="0"/>
              <a:t> </a:t>
            </a:r>
            <a:r>
              <a:rPr spc="720" dirty="0"/>
              <a:t>(YKS)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414345" y="84201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ESRA BUDAK</a:t>
            </a:r>
          </a:p>
          <a:p>
            <a:pPr algn="ctr"/>
            <a:r>
              <a:rPr lang="tr-TR" b="1" dirty="0" smtClean="0"/>
              <a:t>REHBER ÖĞRETMEN</a:t>
            </a:r>
            <a:endParaRPr lang="tr-T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065020"/>
            <a:ext cx="16230600" cy="61569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62227"/>
            <a:ext cx="16230600" cy="8162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1005" y="0"/>
            <a:ext cx="2625090" cy="731520"/>
          </a:xfrm>
          <a:custGeom>
            <a:avLst/>
            <a:gdLst/>
            <a:ahLst/>
            <a:cxnLst/>
            <a:rect l="l" t="t" r="r" b="b"/>
            <a:pathLst>
              <a:path w="2625090" h="731520">
                <a:moveTo>
                  <a:pt x="2624904" y="0"/>
                </a:moveTo>
                <a:lnTo>
                  <a:pt x="0" y="0"/>
                </a:lnTo>
                <a:lnTo>
                  <a:pt x="11369" y="18370"/>
                </a:lnTo>
                <a:lnTo>
                  <a:pt x="36087" y="55830"/>
                </a:lnTo>
                <a:lnTo>
                  <a:pt x="61853" y="92517"/>
                </a:lnTo>
                <a:lnTo>
                  <a:pt x="88647" y="128413"/>
                </a:lnTo>
                <a:lnTo>
                  <a:pt x="116447" y="163494"/>
                </a:lnTo>
                <a:lnTo>
                  <a:pt x="145232" y="197739"/>
                </a:lnTo>
                <a:lnTo>
                  <a:pt x="174981" y="231128"/>
                </a:lnTo>
                <a:lnTo>
                  <a:pt x="205671" y="263639"/>
                </a:lnTo>
                <a:lnTo>
                  <a:pt x="237282" y="295250"/>
                </a:lnTo>
                <a:lnTo>
                  <a:pt x="269793" y="325941"/>
                </a:lnTo>
                <a:lnTo>
                  <a:pt x="303182" y="355689"/>
                </a:lnTo>
                <a:lnTo>
                  <a:pt x="337428" y="384474"/>
                </a:lnTo>
                <a:lnTo>
                  <a:pt x="372509" y="412274"/>
                </a:lnTo>
                <a:lnTo>
                  <a:pt x="408404" y="439068"/>
                </a:lnTo>
                <a:lnTo>
                  <a:pt x="445092" y="464835"/>
                </a:lnTo>
                <a:lnTo>
                  <a:pt x="482551" y="489552"/>
                </a:lnTo>
                <a:lnTo>
                  <a:pt x="520760" y="513200"/>
                </a:lnTo>
                <a:lnTo>
                  <a:pt x="559698" y="535756"/>
                </a:lnTo>
                <a:lnTo>
                  <a:pt x="599343" y="557199"/>
                </a:lnTo>
                <a:lnTo>
                  <a:pt x="639675" y="577507"/>
                </a:lnTo>
                <a:lnTo>
                  <a:pt x="680671" y="596661"/>
                </a:lnTo>
                <a:lnTo>
                  <a:pt x="722310" y="614637"/>
                </a:lnTo>
                <a:lnTo>
                  <a:pt x="764571" y="631415"/>
                </a:lnTo>
                <a:lnTo>
                  <a:pt x="807433" y="646973"/>
                </a:lnTo>
                <a:lnTo>
                  <a:pt x="850874" y="661291"/>
                </a:lnTo>
                <a:lnTo>
                  <a:pt x="894874" y="674346"/>
                </a:lnTo>
                <a:lnTo>
                  <a:pt x="939409" y="686118"/>
                </a:lnTo>
                <a:lnTo>
                  <a:pt x="984460" y="696585"/>
                </a:lnTo>
                <a:lnTo>
                  <a:pt x="1030005" y="705725"/>
                </a:lnTo>
                <a:lnTo>
                  <a:pt x="1076023" y="713518"/>
                </a:lnTo>
                <a:lnTo>
                  <a:pt x="1122491" y="719941"/>
                </a:lnTo>
                <a:lnTo>
                  <a:pt x="1169390" y="724975"/>
                </a:lnTo>
                <a:lnTo>
                  <a:pt x="1216697" y="728597"/>
                </a:lnTo>
                <a:lnTo>
                  <a:pt x="1264392" y="730785"/>
                </a:lnTo>
                <a:lnTo>
                  <a:pt x="1312452" y="731520"/>
                </a:lnTo>
                <a:lnTo>
                  <a:pt x="1360512" y="730785"/>
                </a:lnTo>
                <a:lnTo>
                  <a:pt x="1408206" y="728597"/>
                </a:lnTo>
                <a:lnTo>
                  <a:pt x="1455514" y="724975"/>
                </a:lnTo>
                <a:lnTo>
                  <a:pt x="1502412" y="719941"/>
                </a:lnTo>
                <a:lnTo>
                  <a:pt x="1548881" y="713518"/>
                </a:lnTo>
                <a:lnTo>
                  <a:pt x="1594898" y="705725"/>
                </a:lnTo>
                <a:lnTo>
                  <a:pt x="1640443" y="696585"/>
                </a:lnTo>
                <a:lnTo>
                  <a:pt x="1685494" y="686118"/>
                </a:lnTo>
                <a:lnTo>
                  <a:pt x="1730030" y="674346"/>
                </a:lnTo>
                <a:lnTo>
                  <a:pt x="1774029" y="661291"/>
                </a:lnTo>
                <a:lnTo>
                  <a:pt x="1817470" y="646973"/>
                </a:lnTo>
                <a:lnTo>
                  <a:pt x="1860332" y="631415"/>
                </a:lnTo>
                <a:lnTo>
                  <a:pt x="1902594" y="614637"/>
                </a:lnTo>
                <a:lnTo>
                  <a:pt x="1944233" y="596661"/>
                </a:lnTo>
                <a:lnTo>
                  <a:pt x="1985229" y="577507"/>
                </a:lnTo>
                <a:lnTo>
                  <a:pt x="2025560" y="557199"/>
                </a:lnTo>
                <a:lnTo>
                  <a:pt x="2065205" y="535756"/>
                </a:lnTo>
                <a:lnTo>
                  <a:pt x="2104143" y="513200"/>
                </a:lnTo>
                <a:lnTo>
                  <a:pt x="2142353" y="489552"/>
                </a:lnTo>
                <a:lnTo>
                  <a:pt x="2179812" y="464835"/>
                </a:lnTo>
                <a:lnTo>
                  <a:pt x="2216500" y="439068"/>
                </a:lnTo>
                <a:lnTo>
                  <a:pt x="2252395" y="412274"/>
                </a:lnTo>
                <a:lnTo>
                  <a:pt x="2287476" y="384474"/>
                </a:lnTo>
                <a:lnTo>
                  <a:pt x="2321722" y="355689"/>
                </a:lnTo>
                <a:lnTo>
                  <a:pt x="2355110" y="325941"/>
                </a:lnTo>
                <a:lnTo>
                  <a:pt x="2387621" y="295250"/>
                </a:lnTo>
                <a:lnTo>
                  <a:pt x="2419232" y="263639"/>
                </a:lnTo>
                <a:lnTo>
                  <a:pt x="2449923" y="231128"/>
                </a:lnTo>
                <a:lnTo>
                  <a:pt x="2479671" y="197739"/>
                </a:lnTo>
                <a:lnTo>
                  <a:pt x="2508456" y="163494"/>
                </a:lnTo>
                <a:lnTo>
                  <a:pt x="2536256" y="128413"/>
                </a:lnTo>
                <a:lnTo>
                  <a:pt x="2563050" y="92517"/>
                </a:lnTo>
                <a:lnTo>
                  <a:pt x="2588817" y="55830"/>
                </a:lnTo>
                <a:lnTo>
                  <a:pt x="2613535" y="18370"/>
                </a:lnTo>
                <a:lnTo>
                  <a:pt x="2624904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273807"/>
            <a:ext cx="16230600" cy="57393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1005" y="0"/>
            <a:ext cx="2625090" cy="731520"/>
          </a:xfrm>
          <a:custGeom>
            <a:avLst/>
            <a:gdLst/>
            <a:ahLst/>
            <a:cxnLst/>
            <a:rect l="l" t="t" r="r" b="b"/>
            <a:pathLst>
              <a:path w="2625090" h="731520">
                <a:moveTo>
                  <a:pt x="2624904" y="0"/>
                </a:moveTo>
                <a:lnTo>
                  <a:pt x="0" y="0"/>
                </a:lnTo>
                <a:lnTo>
                  <a:pt x="11369" y="18370"/>
                </a:lnTo>
                <a:lnTo>
                  <a:pt x="36087" y="55830"/>
                </a:lnTo>
                <a:lnTo>
                  <a:pt x="61853" y="92517"/>
                </a:lnTo>
                <a:lnTo>
                  <a:pt x="88647" y="128413"/>
                </a:lnTo>
                <a:lnTo>
                  <a:pt x="116447" y="163494"/>
                </a:lnTo>
                <a:lnTo>
                  <a:pt x="145232" y="197739"/>
                </a:lnTo>
                <a:lnTo>
                  <a:pt x="174981" y="231128"/>
                </a:lnTo>
                <a:lnTo>
                  <a:pt x="205671" y="263639"/>
                </a:lnTo>
                <a:lnTo>
                  <a:pt x="237282" y="295250"/>
                </a:lnTo>
                <a:lnTo>
                  <a:pt x="269793" y="325941"/>
                </a:lnTo>
                <a:lnTo>
                  <a:pt x="303182" y="355689"/>
                </a:lnTo>
                <a:lnTo>
                  <a:pt x="337428" y="384474"/>
                </a:lnTo>
                <a:lnTo>
                  <a:pt x="372509" y="412274"/>
                </a:lnTo>
                <a:lnTo>
                  <a:pt x="408404" y="439068"/>
                </a:lnTo>
                <a:lnTo>
                  <a:pt x="445092" y="464835"/>
                </a:lnTo>
                <a:lnTo>
                  <a:pt x="482551" y="489552"/>
                </a:lnTo>
                <a:lnTo>
                  <a:pt x="520760" y="513200"/>
                </a:lnTo>
                <a:lnTo>
                  <a:pt x="559698" y="535756"/>
                </a:lnTo>
                <a:lnTo>
                  <a:pt x="599343" y="557199"/>
                </a:lnTo>
                <a:lnTo>
                  <a:pt x="639675" y="577507"/>
                </a:lnTo>
                <a:lnTo>
                  <a:pt x="680671" y="596661"/>
                </a:lnTo>
                <a:lnTo>
                  <a:pt x="722310" y="614637"/>
                </a:lnTo>
                <a:lnTo>
                  <a:pt x="764571" y="631415"/>
                </a:lnTo>
                <a:lnTo>
                  <a:pt x="807433" y="646973"/>
                </a:lnTo>
                <a:lnTo>
                  <a:pt x="850874" y="661291"/>
                </a:lnTo>
                <a:lnTo>
                  <a:pt x="894874" y="674346"/>
                </a:lnTo>
                <a:lnTo>
                  <a:pt x="939409" y="686118"/>
                </a:lnTo>
                <a:lnTo>
                  <a:pt x="984460" y="696585"/>
                </a:lnTo>
                <a:lnTo>
                  <a:pt x="1030005" y="705725"/>
                </a:lnTo>
                <a:lnTo>
                  <a:pt x="1076023" y="713518"/>
                </a:lnTo>
                <a:lnTo>
                  <a:pt x="1122491" y="719941"/>
                </a:lnTo>
                <a:lnTo>
                  <a:pt x="1169390" y="724975"/>
                </a:lnTo>
                <a:lnTo>
                  <a:pt x="1216697" y="728597"/>
                </a:lnTo>
                <a:lnTo>
                  <a:pt x="1264392" y="730785"/>
                </a:lnTo>
                <a:lnTo>
                  <a:pt x="1312452" y="731520"/>
                </a:lnTo>
                <a:lnTo>
                  <a:pt x="1360512" y="730785"/>
                </a:lnTo>
                <a:lnTo>
                  <a:pt x="1408206" y="728597"/>
                </a:lnTo>
                <a:lnTo>
                  <a:pt x="1455514" y="724975"/>
                </a:lnTo>
                <a:lnTo>
                  <a:pt x="1502412" y="719941"/>
                </a:lnTo>
                <a:lnTo>
                  <a:pt x="1548881" y="713518"/>
                </a:lnTo>
                <a:lnTo>
                  <a:pt x="1594898" y="705725"/>
                </a:lnTo>
                <a:lnTo>
                  <a:pt x="1640443" y="696585"/>
                </a:lnTo>
                <a:lnTo>
                  <a:pt x="1685494" y="686118"/>
                </a:lnTo>
                <a:lnTo>
                  <a:pt x="1730030" y="674346"/>
                </a:lnTo>
                <a:lnTo>
                  <a:pt x="1774029" y="661291"/>
                </a:lnTo>
                <a:lnTo>
                  <a:pt x="1817470" y="646973"/>
                </a:lnTo>
                <a:lnTo>
                  <a:pt x="1860332" y="631415"/>
                </a:lnTo>
                <a:lnTo>
                  <a:pt x="1902594" y="614637"/>
                </a:lnTo>
                <a:lnTo>
                  <a:pt x="1944233" y="596661"/>
                </a:lnTo>
                <a:lnTo>
                  <a:pt x="1985229" y="577507"/>
                </a:lnTo>
                <a:lnTo>
                  <a:pt x="2025560" y="557199"/>
                </a:lnTo>
                <a:lnTo>
                  <a:pt x="2065205" y="535756"/>
                </a:lnTo>
                <a:lnTo>
                  <a:pt x="2104143" y="513200"/>
                </a:lnTo>
                <a:lnTo>
                  <a:pt x="2142353" y="489552"/>
                </a:lnTo>
                <a:lnTo>
                  <a:pt x="2179812" y="464835"/>
                </a:lnTo>
                <a:lnTo>
                  <a:pt x="2216500" y="439068"/>
                </a:lnTo>
                <a:lnTo>
                  <a:pt x="2252395" y="412274"/>
                </a:lnTo>
                <a:lnTo>
                  <a:pt x="2287476" y="384474"/>
                </a:lnTo>
                <a:lnTo>
                  <a:pt x="2321722" y="355689"/>
                </a:lnTo>
                <a:lnTo>
                  <a:pt x="2355110" y="325941"/>
                </a:lnTo>
                <a:lnTo>
                  <a:pt x="2387621" y="295250"/>
                </a:lnTo>
                <a:lnTo>
                  <a:pt x="2419232" y="263639"/>
                </a:lnTo>
                <a:lnTo>
                  <a:pt x="2449923" y="231128"/>
                </a:lnTo>
                <a:lnTo>
                  <a:pt x="2479671" y="197739"/>
                </a:lnTo>
                <a:lnTo>
                  <a:pt x="2508456" y="163494"/>
                </a:lnTo>
                <a:lnTo>
                  <a:pt x="2536256" y="128413"/>
                </a:lnTo>
                <a:lnTo>
                  <a:pt x="2563050" y="92517"/>
                </a:lnTo>
                <a:lnTo>
                  <a:pt x="2588817" y="55830"/>
                </a:lnTo>
                <a:lnTo>
                  <a:pt x="2613535" y="18370"/>
                </a:lnTo>
                <a:lnTo>
                  <a:pt x="2624904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879092"/>
            <a:ext cx="16230600" cy="65288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1005" y="0"/>
            <a:ext cx="2625090" cy="731520"/>
          </a:xfrm>
          <a:custGeom>
            <a:avLst/>
            <a:gdLst/>
            <a:ahLst/>
            <a:cxnLst/>
            <a:rect l="l" t="t" r="r" b="b"/>
            <a:pathLst>
              <a:path w="2625090" h="731520">
                <a:moveTo>
                  <a:pt x="2624904" y="0"/>
                </a:moveTo>
                <a:lnTo>
                  <a:pt x="0" y="0"/>
                </a:lnTo>
                <a:lnTo>
                  <a:pt x="11369" y="18370"/>
                </a:lnTo>
                <a:lnTo>
                  <a:pt x="36087" y="55830"/>
                </a:lnTo>
                <a:lnTo>
                  <a:pt x="61853" y="92517"/>
                </a:lnTo>
                <a:lnTo>
                  <a:pt x="88647" y="128413"/>
                </a:lnTo>
                <a:lnTo>
                  <a:pt x="116447" y="163494"/>
                </a:lnTo>
                <a:lnTo>
                  <a:pt x="145232" y="197739"/>
                </a:lnTo>
                <a:lnTo>
                  <a:pt x="174981" y="231128"/>
                </a:lnTo>
                <a:lnTo>
                  <a:pt x="205671" y="263639"/>
                </a:lnTo>
                <a:lnTo>
                  <a:pt x="237282" y="295250"/>
                </a:lnTo>
                <a:lnTo>
                  <a:pt x="269793" y="325941"/>
                </a:lnTo>
                <a:lnTo>
                  <a:pt x="303182" y="355689"/>
                </a:lnTo>
                <a:lnTo>
                  <a:pt x="337428" y="384474"/>
                </a:lnTo>
                <a:lnTo>
                  <a:pt x="372509" y="412274"/>
                </a:lnTo>
                <a:lnTo>
                  <a:pt x="408404" y="439068"/>
                </a:lnTo>
                <a:lnTo>
                  <a:pt x="445092" y="464835"/>
                </a:lnTo>
                <a:lnTo>
                  <a:pt x="482551" y="489552"/>
                </a:lnTo>
                <a:lnTo>
                  <a:pt x="520760" y="513200"/>
                </a:lnTo>
                <a:lnTo>
                  <a:pt x="559698" y="535756"/>
                </a:lnTo>
                <a:lnTo>
                  <a:pt x="599343" y="557199"/>
                </a:lnTo>
                <a:lnTo>
                  <a:pt x="639675" y="577507"/>
                </a:lnTo>
                <a:lnTo>
                  <a:pt x="680671" y="596661"/>
                </a:lnTo>
                <a:lnTo>
                  <a:pt x="722310" y="614637"/>
                </a:lnTo>
                <a:lnTo>
                  <a:pt x="764571" y="631415"/>
                </a:lnTo>
                <a:lnTo>
                  <a:pt x="807433" y="646973"/>
                </a:lnTo>
                <a:lnTo>
                  <a:pt x="850874" y="661291"/>
                </a:lnTo>
                <a:lnTo>
                  <a:pt x="894874" y="674346"/>
                </a:lnTo>
                <a:lnTo>
                  <a:pt x="939409" y="686118"/>
                </a:lnTo>
                <a:lnTo>
                  <a:pt x="984460" y="696585"/>
                </a:lnTo>
                <a:lnTo>
                  <a:pt x="1030005" y="705725"/>
                </a:lnTo>
                <a:lnTo>
                  <a:pt x="1076023" y="713518"/>
                </a:lnTo>
                <a:lnTo>
                  <a:pt x="1122491" y="719941"/>
                </a:lnTo>
                <a:lnTo>
                  <a:pt x="1169390" y="724975"/>
                </a:lnTo>
                <a:lnTo>
                  <a:pt x="1216697" y="728597"/>
                </a:lnTo>
                <a:lnTo>
                  <a:pt x="1264392" y="730785"/>
                </a:lnTo>
                <a:lnTo>
                  <a:pt x="1312452" y="731520"/>
                </a:lnTo>
                <a:lnTo>
                  <a:pt x="1360512" y="730785"/>
                </a:lnTo>
                <a:lnTo>
                  <a:pt x="1408206" y="728597"/>
                </a:lnTo>
                <a:lnTo>
                  <a:pt x="1455514" y="724975"/>
                </a:lnTo>
                <a:lnTo>
                  <a:pt x="1502412" y="719941"/>
                </a:lnTo>
                <a:lnTo>
                  <a:pt x="1548881" y="713518"/>
                </a:lnTo>
                <a:lnTo>
                  <a:pt x="1594898" y="705725"/>
                </a:lnTo>
                <a:lnTo>
                  <a:pt x="1640443" y="696585"/>
                </a:lnTo>
                <a:lnTo>
                  <a:pt x="1685494" y="686118"/>
                </a:lnTo>
                <a:lnTo>
                  <a:pt x="1730030" y="674346"/>
                </a:lnTo>
                <a:lnTo>
                  <a:pt x="1774029" y="661291"/>
                </a:lnTo>
                <a:lnTo>
                  <a:pt x="1817470" y="646973"/>
                </a:lnTo>
                <a:lnTo>
                  <a:pt x="1860332" y="631415"/>
                </a:lnTo>
                <a:lnTo>
                  <a:pt x="1902594" y="614637"/>
                </a:lnTo>
                <a:lnTo>
                  <a:pt x="1944233" y="596661"/>
                </a:lnTo>
                <a:lnTo>
                  <a:pt x="1985229" y="577507"/>
                </a:lnTo>
                <a:lnTo>
                  <a:pt x="2025560" y="557199"/>
                </a:lnTo>
                <a:lnTo>
                  <a:pt x="2065205" y="535756"/>
                </a:lnTo>
                <a:lnTo>
                  <a:pt x="2104143" y="513200"/>
                </a:lnTo>
                <a:lnTo>
                  <a:pt x="2142353" y="489552"/>
                </a:lnTo>
                <a:lnTo>
                  <a:pt x="2179812" y="464835"/>
                </a:lnTo>
                <a:lnTo>
                  <a:pt x="2216500" y="439068"/>
                </a:lnTo>
                <a:lnTo>
                  <a:pt x="2252395" y="412274"/>
                </a:lnTo>
                <a:lnTo>
                  <a:pt x="2287476" y="384474"/>
                </a:lnTo>
                <a:lnTo>
                  <a:pt x="2321722" y="355689"/>
                </a:lnTo>
                <a:lnTo>
                  <a:pt x="2355110" y="325941"/>
                </a:lnTo>
                <a:lnTo>
                  <a:pt x="2387621" y="295250"/>
                </a:lnTo>
                <a:lnTo>
                  <a:pt x="2419232" y="263639"/>
                </a:lnTo>
                <a:lnTo>
                  <a:pt x="2449923" y="231128"/>
                </a:lnTo>
                <a:lnTo>
                  <a:pt x="2479671" y="197739"/>
                </a:lnTo>
                <a:lnTo>
                  <a:pt x="2508456" y="163494"/>
                </a:lnTo>
                <a:lnTo>
                  <a:pt x="2536256" y="128413"/>
                </a:lnTo>
                <a:lnTo>
                  <a:pt x="2563050" y="92517"/>
                </a:lnTo>
                <a:lnTo>
                  <a:pt x="2588817" y="55830"/>
                </a:lnTo>
                <a:lnTo>
                  <a:pt x="2613535" y="18370"/>
                </a:lnTo>
                <a:lnTo>
                  <a:pt x="2624904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100327"/>
            <a:ext cx="16230600" cy="8086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1005" y="0"/>
            <a:ext cx="2625090" cy="731520"/>
          </a:xfrm>
          <a:custGeom>
            <a:avLst/>
            <a:gdLst/>
            <a:ahLst/>
            <a:cxnLst/>
            <a:rect l="l" t="t" r="r" b="b"/>
            <a:pathLst>
              <a:path w="2625090" h="731520">
                <a:moveTo>
                  <a:pt x="2624904" y="0"/>
                </a:moveTo>
                <a:lnTo>
                  <a:pt x="0" y="0"/>
                </a:lnTo>
                <a:lnTo>
                  <a:pt x="11369" y="18370"/>
                </a:lnTo>
                <a:lnTo>
                  <a:pt x="36087" y="55830"/>
                </a:lnTo>
                <a:lnTo>
                  <a:pt x="61853" y="92517"/>
                </a:lnTo>
                <a:lnTo>
                  <a:pt x="88647" y="128413"/>
                </a:lnTo>
                <a:lnTo>
                  <a:pt x="116447" y="163494"/>
                </a:lnTo>
                <a:lnTo>
                  <a:pt x="145232" y="197739"/>
                </a:lnTo>
                <a:lnTo>
                  <a:pt x="174981" y="231128"/>
                </a:lnTo>
                <a:lnTo>
                  <a:pt x="205671" y="263639"/>
                </a:lnTo>
                <a:lnTo>
                  <a:pt x="237282" y="295250"/>
                </a:lnTo>
                <a:lnTo>
                  <a:pt x="269793" y="325941"/>
                </a:lnTo>
                <a:lnTo>
                  <a:pt x="303182" y="355689"/>
                </a:lnTo>
                <a:lnTo>
                  <a:pt x="337428" y="384474"/>
                </a:lnTo>
                <a:lnTo>
                  <a:pt x="372509" y="412274"/>
                </a:lnTo>
                <a:lnTo>
                  <a:pt x="408404" y="439068"/>
                </a:lnTo>
                <a:lnTo>
                  <a:pt x="445092" y="464835"/>
                </a:lnTo>
                <a:lnTo>
                  <a:pt x="482551" y="489552"/>
                </a:lnTo>
                <a:lnTo>
                  <a:pt x="520760" y="513200"/>
                </a:lnTo>
                <a:lnTo>
                  <a:pt x="559698" y="535756"/>
                </a:lnTo>
                <a:lnTo>
                  <a:pt x="599343" y="557199"/>
                </a:lnTo>
                <a:lnTo>
                  <a:pt x="639675" y="577507"/>
                </a:lnTo>
                <a:lnTo>
                  <a:pt x="680671" y="596661"/>
                </a:lnTo>
                <a:lnTo>
                  <a:pt x="722310" y="614637"/>
                </a:lnTo>
                <a:lnTo>
                  <a:pt x="764571" y="631415"/>
                </a:lnTo>
                <a:lnTo>
                  <a:pt x="807433" y="646973"/>
                </a:lnTo>
                <a:lnTo>
                  <a:pt x="850874" y="661291"/>
                </a:lnTo>
                <a:lnTo>
                  <a:pt x="894874" y="674346"/>
                </a:lnTo>
                <a:lnTo>
                  <a:pt x="939409" y="686118"/>
                </a:lnTo>
                <a:lnTo>
                  <a:pt x="984460" y="696585"/>
                </a:lnTo>
                <a:lnTo>
                  <a:pt x="1030005" y="705725"/>
                </a:lnTo>
                <a:lnTo>
                  <a:pt x="1076023" y="713518"/>
                </a:lnTo>
                <a:lnTo>
                  <a:pt x="1122491" y="719941"/>
                </a:lnTo>
                <a:lnTo>
                  <a:pt x="1169390" y="724975"/>
                </a:lnTo>
                <a:lnTo>
                  <a:pt x="1216697" y="728597"/>
                </a:lnTo>
                <a:lnTo>
                  <a:pt x="1264392" y="730785"/>
                </a:lnTo>
                <a:lnTo>
                  <a:pt x="1312452" y="731520"/>
                </a:lnTo>
                <a:lnTo>
                  <a:pt x="1360512" y="730785"/>
                </a:lnTo>
                <a:lnTo>
                  <a:pt x="1408206" y="728597"/>
                </a:lnTo>
                <a:lnTo>
                  <a:pt x="1455514" y="724975"/>
                </a:lnTo>
                <a:lnTo>
                  <a:pt x="1502412" y="719941"/>
                </a:lnTo>
                <a:lnTo>
                  <a:pt x="1548881" y="713518"/>
                </a:lnTo>
                <a:lnTo>
                  <a:pt x="1594898" y="705725"/>
                </a:lnTo>
                <a:lnTo>
                  <a:pt x="1640443" y="696585"/>
                </a:lnTo>
                <a:lnTo>
                  <a:pt x="1685494" y="686118"/>
                </a:lnTo>
                <a:lnTo>
                  <a:pt x="1730030" y="674346"/>
                </a:lnTo>
                <a:lnTo>
                  <a:pt x="1774029" y="661291"/>
                </a:lnTo>
                <a:lnTo>
                  <a:pt x="1817470" y="646973"/>
                </a:lnTo>
                <a:lnTo>
                  <a:pt x="1860332" y="631415"/>
                </a:lnTo>
                <a:lnTo>
                  <a:pt x="1902594" y="614637"/>
                </a:lnTo>
                <a:lnTo>
                  <a:pt x="1944233" y="596661"/>
                </a:lnTo>
                <a:lnTo>
                  <a:pt x="1985229" y="577507"/>
                </a:lnTo>
                <a:lnTo>
                  <a:pt x="2025560" y="557199"/>
                </a:lnTo>
                <a:lnTo>
                  <a:pt x="2065205" y="535756"/>
                </a:lnTo>
                <a:lnTo>
                  <a:pt x="2104143" y="513200"/>
                </a:lnTo>
                <a:lnTo>
                  <a:pt x="2142353" y="489552"/>
                </a:lnTo>
                <a:lnTo>
                  <a:pt x="2179812" y="464835"/>
                </a:lnTo>
                <a:lnTo>
                  <a:pt x="2216500" y="439068"/>
                </a:lnTo>
                <a:lnTo>
                  <a:pt x="2252395" y="412274"/>
                </a:lnTo>
                <a:lnTo>
                  <a:pt x="2287476" y="384474"/>
                </a:lnTo>
                <a:lnTo>
                  <a:pt x="2321722" y="355689"/>
                </a:lnTo>
                <a:lnTo>
                  <a:pt x="2355110" y="325941"/>
                </a:lnTo>
                <a:lnTo>
                  <a:pt x="2387621" y="295250"/>
                </a:lnTo>
                <a:lnTo>
                  <a:pt x="2419232" y="263639"/>
                </a:lnTo>
                <a:lnTo>
                  <a:pt x="2449923" y="231128"/>
                </a:lnTo>
                <a:lnTo>
                  <a:pt x="2479671" y="197739"/>
                </a:lnTo>
                <a:lnTo>
                  <a:pt x="2508456" y="163494"/>
                </a:lnTo>
                <a:lnTo>
                  <a:pt x="2536256" y="128413"/>
                </a:lnTo>
                <a:lnTo>
                  <a:pt x="2563050" y="92517"/>
                </a:lnTo>
                <a:lnTo>
                  <a:pt x="2588817" y="55830"/>
                </a:lnTo>
                <a:lnTo>
                  <a:pt x="2613535" y="18370"/>
                </a:lnTo>
                <a:lnTo>
                  <a:pt x="2624904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28700" y="1231391"/>
            <a:ext cx="16805275" cy="7824470"/>
            <a:chOff x="1028700" y="1231391"/>
            <a:chExt cx="16805275" cy="78244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231391"/>
              <a:ext cx="16230600" cy="78242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227052" y="7243571"/>
              <a:ext cx="5607050" cy="1544320"/>
            </a:xfrm>
            <a:custGeom>
              <a:avLst/>
              <a:gdLst/>
              <a:ahLst/>
              <a:cxnLst/>
              <a:rect l="l" t="t" r="r" b="b"/>
              <a:pathLst>
                <a:path w="5607050" h="1544320">
                  <a:moveTo>
                    <a:pt x="4835144" y="0"/>
                  </a:moveTo>
                  <a:lnTo>
                    <a:pt x="0" y="0"/>
                  </a:lnTo>
                  <a:lnTo>
                    <a:pt x="771651" y="771905"/>
                  </a:lnTo>
                  <a:lnTo>
                    <a:pt x="0" y="1543811"/>
                  </a:lnTo>
                  <a:lnTo>
                    <a:pt x="4835144" y="1543811"/>
                  </a:lnTo>
                  <a:lnTo>
                    <a:pt x="5606796" y="771905"/>
                  </a:lnTo>
                  <a:lnTo>
                    <a:pt x="4835144" y="0"/>
                  </a:lnTo>
                  <a:close/>
                </a:path>
              </a:pathLst>
            </a:custGeom>
            <a:solidFill>
              <a:srgbClr val="467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1005" y="0"/>
            <a:ext cx="2625090" cy="731520"/>
          </a:xfrm>
          <a:custGeom>
            <a:avLst/>
            <a:gdLst/>
            <a:ahLst/>
            <a:cxnLst/>
            <a:rect l="l" t="t" r="r" b="b"/>
            <a:pathLst>
              <a:path w="2625090" h="731520">
                <a:moveTo>
                  <a:pt x="2624904" y="0"/>
                </a:moveTo>
                <a:lnTo>
                  <a:pt x="0" y="0"/>
                </a:lnTo>
                <a:lnTo>
                  <a:pt x="11369" y="18370"/>
                </a:lnTo>
                <a:lnTo>
                  <a:pt x="36087" y="55830"/>
                </a:lnTo>
                <a:lnTo>
                  <a:pt x="61853" y="92517"/>
                </a:lnTo>
                <a:lnTo>
                  <a:pt x="88647" y="128413"/>
                </a:lnTo>
                <a:lnTo>
                  <a:pt x="116447" y="163494"/>
                </a:lnTo>
                <a:lnTo>
                  <a:pt x="145232" y="197739"/>
                </a:lnTo>
                <a:lnTo>
                  <a:pt x="174981" y="231128"/>
                </a:lnTo>
                <a:lnTo>
                  <a:pt x="205671" y="263639"/>
                </a:lnTo>
                <a:lnTo>
                  <a:pt x="237282" y="295250"/>
                </a:lnTo>
                <a:lnTo>
                  <a:pt x="269793" y="325941"/>
                </a:lnTo>
                <a:lnTo>
                  <a:pt x="303182" y="355689"/>
                </a:lnTo>
                <a:lnTo>
                  <a:pt x="337428" y="384474"/>
                </a:lnTo>
                <a:lnTo>
                  <a:pt x="372509" y="412274"/>
                </a:lnTo>
                <a:lnTo>
                  <a:pt x="408404" y="439068"/>
                </a:lnTo>
                <a:lnTo>
                  <a:pt x="445092" y="464835"/>
                </a:lnTo>
                <a:lnTo>
                  <a:pt x="482551" y="489552"/>
                </a:lnTo>
                <a:lnTo>
                  <a:pt x="520760" y="513200"/>
                </a:lnTo>
                <a:lnTo>
                  <a:pt x="559698" y="535756"/>
                </a:lnTo>
                <a:lnTo>
                  <a:pt x="599343" y="557199"/>
                </a:lnTo>
                <a:lnTo>
                  <a:pt x="639675" y="577507"/>
                </a:lnTo>
                <a:lnTo>
                  <a:pt x="680671" y="596661"/>
                </a:lnTo>
                <a:lnTo>
                  <a:pt x="722310" y="614637"/>
                </a:lnTo>
                <a:lnTo>
                  <a:pt x="764571" y="631415"/>
                </a:lnTo>
                <a:lnTo>
                  <a:pt x="807433" y="646973"/>
                </a:lnTo>
                <a:lnTo>
                  <a:pt x="850874" y="661291"/>
                </a:lnTo>
                <a:lnTo>
                  <a:pt x="894874" y="674346"/>
                </a:lnTo>
                <a:lnTo>
                  <a:pt x="939409" y="686118"/>
                </a:lnTo>
                <a:lnTo>
                  <a:pt x="984460" y="696585"/>
                </a:lnTo>
                <a:lnTo>
                  <a:pt x="1030005" y="705725"/>
                </a:lnTo>
                <a:lnTo>
                  <a:pt x="1076023" y="713518"/>
                </a:lnTo>
                <a:lnTo>
                  <a:pt x="1122491" y="719941"/>
                </a:lnTo>
                <a:lnTo>
                  <a:pt x="1169390" y="724975"/>
                </a:lnTo>
                <a:lnTo>
                  <a:pt x="1216697" y="728597"/>
                </a:lnTo>
                <a:lnTo>
                  <a:pt x="1264392" y="730785"/>
                </a:lnTo>
                <a:lnTo>
                  <a:pt x="1312452" y="731520"/>
                </a:lnTo>
                <a:lnTo>
                  <a:pt x="1360512" y="730785"/>
                </a:lnTo>
                <a:lnTo>
                  <a:pt x="1408206" y="728597"/>
                </a:lnTo>
                <a:lnTo>
                  <a:pt x="1455514" y="724975"/>
                </a:lnTo>
                <a:lnTo>
                  <a:pt x="1502412" y="719941"/>
                </a:lnTo>
                <a:lnTo>
                  <a:pt x="1548881" y="713518"/>
                </a:lnTo>
                <a:lnTo>
                  <a:pt x="1594898" y="705725"/>
                </a:lnTo>
                <a:lnTo>
                  <a:pt x="1640443" y="696585"/>
                </a:lnTo>
                <a:lnTo>
                  <a:pt x="1685494" y="686118"/>
                </a:lnTo>
                <a:lnTo>
                  <a:pt x="1730030" y="674346"/>
                </a:lnTo>
                <a:lnTo>
                  <a:pt x="1774029" y="661291"/>
                </a:lnTo>
                <a:lnTo>
                  <a:pt x="1817470" y="646973"/>
                </a:lnTo>
                <a:lnTo>
                  <a:pt x="1860332" y="631415"/>
                </a:lnTo>
                <a:lnTo>
                  <a:pt x="1902594" y="614637"/>
                </a:lnTo>
                <a:lnTo>
                  <a:pt x="1944233" y="596661"/>
                </a:lnTo>
                <a:lnTo>
                  <a:pt x="1985229" y="577507"/>
                </a:lnTo>
                <a:lnTo>
                  <a:pt x="2025560" y="557199"/>
                </a:lnTo>
                <a:lnTo>
                  <a:pt x="2065205" y="535756"/>
                </a:lnTo>
                <a:lnTo>
                  <a:pt x="2104143" y="513200"/>
                </a:lnTo>
                <a:lnTo>
                  <a:pt x="2142353" y="489552"/>
                </a:lnTo>
                <a:lnTo>
                  <a:pt x="2179812" y="464835"/>
                </a:lnTo>
                <a:lnTo>
                  <a:pt x="2216500" y="439068"/>
                </a:lnTo>
                <a:lnTo>
                  <a:pt x="2252395" y="412274"/>
                </a:lnTo>
                <a:lnTo>
                  <a:pt x="2287476" y="384474"/>
                </a:lnTo>
                <a:lnTo>
                  <a:pt x="2321722" y="355689"/>
                </a:lnTo>
                <a:lnTo>
                  <a:pt x="2355110" y="325941"/>
                </a:lnTo>
                <a:lnTo>
                  <a:pt x="2387621" y="295250"/>
                </a:lnTo>
                <a:lnTo>
                  <a:pt x="2419232" y="263639"/>
                </a:lnTo>
                <a:lnTo>
                  <a:pt x="2449923" y="231128"/>
                </a:lnTo>
                <a:lnTo>
                  <a:pt x="2479671" y="197739"/>
                </a:lnTo>
                <a:lnTo>
                  <a:pt x="2508456" y="163494"/>
                </a:lnTo>
                <a:lnTo>
                  <a:pt x="2536256" y="128413"/>
                </a:lnTo>
                <a:lnTo>
                  <a:pt x="2563050" y="92517"/>
                </a:lnTo>
                <a:lnTo>
                  <a:pt x="2588817" y="55830"/>
                </a:lnTo>
                <a:lnTo>
                  <a:pt x="2613535" y="18370"/>
                </a:lnTo>
                <a:lnTo>
                  <a:pt x="2624904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708" y="1391411"/>
            <a:ext cx="16102584" cy="7505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279904" y="0"/>
            <a:ext cx="13728700" cy="9525000"/>
            <a:chOff x="2279904" y="0"/>
            <a:chExt cx="13728700" cy="9525000"/>
          </a:xfrm>
        </p:grpSpPr>
        <p:sp>
          <p:nvSpPr>
            <p:cNvPr id="6" name="object 6"/>
            <p:cNvSpPr/>
            <p:nvPr/>
          </p:nvSpPr>
          <p:spPr>
            <a:xfrm>
              <a:off x="5781005" y="0"/>
              <a:ext cx="2625090" cy="731520"/>
            </a:xfrm>
            <a:custGeom>
              <a:avLst/>
              <a:gdLst/>
              <a:ahLst/>
              <a:cxnLst/>
              <a:rect l="l" t="t" r="r" b="b"/>
              <a:pathLst>
                <a:path w="2625090" h="731520">
                  <a:moveTo>
                    <a:pt x="2624904" y="0"/>
                  </a:moveTo>
                  <a:lnTo>
                    <a:pt x="0" y="0"/>
                  </a:lnTo>
                  <a:lnTo>
                    <a:pt x="11369" y="18370"/>
                  </a:lnTo>
                  <a:lnTo>
                    <a:pt x="36087" y="55830"/>
                  </a:lnTo>
                  <a:lnTo>
                    <a:pt x="61853" y="92517"/>
                  </a:lnTo>
                  <a:lnTo>
                    <a:pt x="88647" y="128413"/>
                  </a:lnTo>
                  <a:lnTo>
                    <a:pt x="116447" y="163494"/>
                  </a:lnTo>
                  <a:lnTo>
                    <a:pt x="145232" y="197739"/>
                  </a:lnTo>
                  <a:lnTo>
                    <a:pt x="174981" y="231128"/>
                  </a:lnTo>
                  <a:lnTo>
                    <a:pt x="205671" y="263639"/>
                  </a:lnTo>
                  <a:lnTo>
                    <a:pt x="237282" y="295250"/>
                  </a:lnTo>
                  <a:lnTo>
                    <a:pt x="269793" y="325941"/>
                  </a:lnTo>
                  <a:lnTo>
                    <a:pt x="303182" y="355689"/>
                  </a:lnTo>
                  <a:lnTo>
                    <a:pt x="337428" y="384474"/>
                  </a:lnTo>
                  <a:lnTo>
                    <a:pt x="372509" y="412274"/>
                  </a:lnTo>
                  <a:lnTo>
                    <a:pt x="408404" y="439068"/>
                  </a:lnTo>
                  <a:lnTo>
                    <a:pt x="445092" y="464835"/>
                  </a:lnTo>
                  <a:lnTo>
                    <a:pt x="482551" y="489552"/>
                  </a:lnTo>
                  <a:lnTo>
                    <a:pt x="520760" y="513200"/>
                  </a:lnTo>
                  <a:lnTo>
                    <a:pt x="559698" y="535756"/>
                  </a:lnTo>
                  <a:lnTo>
                    <a:pt x="599343" y="557199"/>
                  </a:lnTo>
                  <a:lnTo>
                    <a:pt x="639675" y="577507"/>
                  </a:lnTo>
                  <a:lnTo>
                    <a:pt x="680671" y="596661"/>
                  </a:lnTo>
                  <a:lnTo>
                    <a:pt x="722310" y="614637"/>
                  </a:lnTo>
                  <a:lnTo>
                    <a:pt x="764571" y="631415"/>
                  </a:lnTo>
                  <a:lnTo>
                    <a:pt x="807433" y="646973"/>
                  </a:lnTo>
                  <a:lnTo>
                    <a:pt x="850874" y="661291"/>
                  </a:lnTo>
                  <a:lnTo>
                    <a:pt x="894874" y="674346"/>
                  </a:lnTo>
                  <a:lnTo>
                    <a:pt x="939409" y="686118"/>
                  </a:lnTo>
                  <a:lnTo>
                    <a:pt x="984460" y="696585"/>
                  </a:lnTo>
                  <a:lnTo>
                    <a:pt x="1030005" y="705725"/>
                  </a:lnTo>
                  <a:lnTo>
                    <a:pt x="1076023" y="713518"/>
                  </a:lnTo>
                  <a:lnTo>
                    <a:pt x="1122491" y="719941"/>
                  </a:lnTo>
                  <a:lnTo>
                    <a:pt x="1169390" y="724975"/>
                  </a:lnTo>
                  <a:lnTo>
                    <a:pt x="1216697" y="728597"/>
                  </a:lnTo>
                  <a:lnTo>
                    <a:pt x="1264392" y="730785"/>
                  </a:lnTo>
                  <a:lnTo>
                    <a:pt x="1312452" y="731520"/>
                  </a:lnTo>
                  <a:lnTo>
                    <a:pt x="1360512" y="730785"/>
                  </a:lnTo>
                  <a:lnTo>
                    <a:pt x="1408206" y="728597"/>
                  </a:lnTo>
                  <a:lnTo>
                    <a:pt x="1455514" y="724975"/>
                  </a:lnTo>
                  <a:lnTo>
                    <a:pt x="1502412" y="719941"/>
                  </a:lnTo>
                  <a:lnTo>
                    <a:pt x="1548881" y="713518"/>
                  </a:lnTo>
                  <a:lnTo>
                    <a:pt x="1594898" y="705725"/>
                  </a:lnTo>
                  <a:lnTo>
                    <a:pt x="1640443" y="696585"/>
                  </a:lnTo>
                  <a:lnTo>
                    <a:pt x="1685494" y="686118"/>
                  </a:lnTo>
                  <a:lnTo>
                    <a:pt x="1730030" y="674346"/>
                  </a:lnTo>
                  <a:lnTo>
                    <a:pt x="1774029" y="661291"/>
                  </a:lnTo>
                  <a:lnTo>
                    <a:pt x="1817470" y="646973"/>
                  </a:lnTo>
                  <a:lnTo>
                    <a:pt x="1860332" y="631415"/>
                  </a:lnTo>
                  <a:lnTo>
                    <a:pt x="1902594" y="614637"/>
                  </a:lnTo>
                  <a:lnTo>
                    <a:pt x="1944233" y="596661"/>
                  </a:lnTo>
                  <a:lnTo>
                    <a:pt x="1985229" y="577507"/>
                  </a:lnTo>
                  <a:lnTo>
                    <a:pt x="2025560" y="557199"/>
                  </a:lnTo>
                  <a:lnTo>
                    <a:pt x="2065205" y="535756"/>
                  </a:lnTo>
                  <a:lnTo>
                    <a:pt x="2104143" y="513200"/>
                  </a:lnTo>
                  <a:lnTo>
                    <a:pt x="2142353" y="489552"/>
                  </a:lnTo>
                  <a:lnTo>
                    <a:pt x="2179812" y="464835"/>
                  </a:lnTo>
                  <a:lnTo>
                    <a:pt x="2216500" y="439068"/>
                  </a:lnTo>
                  <a:lnTo>
                    <a:pt x="2252395" y="412274"/>
                  </a:lnTo>
                  <a:lnTo>
                    <a:pt x="2287476" y="384474"/>
                  </a:lnTo>
                  <a:lnTo>
                    <a:pt x="2321722" y="355689"/>
                  </a:lnTo>
                  <a:lnTo>
                    <a:pt x="2355110" y="325941"/>
                  </a:lnTo>
                  <a:lnTo>
                    <a:pt x="2387621" y="295250"/>
                  </a:lnTo>
                  <a:lnTo>
                    <a:pt x="2419232" y="263639"/>
                  </a:lnTo>
                  <a:lnTo>
                    <a:pt x="2449923" y="231128"/>
                  </a:lnTo>
                  <a:lnTo>
                    <a:pt x="2479671" y="197739"/>
                  </a:lnTo>
                  <a:lnTo>
                    <a:pt x="2508456" y="163494"/>
                  </a:lnTo>
                  <a:lnTo>
                    <a:pt x="2536256" y="128413"/>
                  </a:lnTo>
                  <a:lnTo>
                    <a:pt x="2563050" y="92517"/>
                  </a:lnTo>
                  <a:lnTo>
                    <a:pt x="2588817" y="55830"/>
                  </a:lnTo>
                  <a:lnTo>
                    <a:pt x="2613535" y="18370"/>
                  </a:lnTo>
                  <a:lnTo>
                    <a:pt x="2624904" y="0"/>
                  </a:lnTo>
                  <a:close/>
                </a:path>
              </a:pathLst>
            </a:custGeom>
            <a:solidFill>
              <a:srgbClr val="467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9904" y="762000"/>
              <a:ext cx="13728192" cy="8763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1005" y="0"/>
            <a:ext cx="2625090" cy="731520"/>
          </a:xfrm>
          <a:custGeom>
            <a:avLst/>
            <a:gdLst/>
            <a:ahLst/>
            <a:cxnLst/>
            <a:rect l="l" t="t" r="r" b="b"/>
            <a:pathLst>
              <a:path w="2625090" h="731520">
                <a:moveTo>
                  <a:pt x="2624904" y="0"/>
                </a:moveTo>
                <a:lnTo>
                  <a:pt x="0" y="0"/>
                </a:lnTo>
                <a:lnTo>
                  <a:pt x="11369" y="18370"/>
                </a:lnTo>
                <a:lnTo>
                  <a:pt x="36087" y="55830"/>
                </a:lnTo>
                <a:lnTo>
                  <a:pt x="61853" y="92517"/>
                </a:lnTo>
                <a:lnTo>
                  <a:pt x="88647" y="128413"/>
                </a:lnTo>
                <a:lnTo>
                  <a:pt x="116447" y="163494"/>
                </a:lnTo>
                <a:lnTo>
                  <a:pt x="145232" y="197739"/>
                </a:lnTo>
                <a:lnTo>
                  <a:pt x="174981" y="231128"/>
                </a:lnTo>
                <a:lnTo>
                  <a:pt x="205671" y="263639"/>
                </a:lnTo>
                <a:lnTo>
                  <a:pt x="237282" y="295250"/>
                </a:lnTo>
                <a:lnTo>
                  <a:pt x="269793" y="325941"/>
                </a:lnTo>
                <a:lnTo>
                  <a:pt x="303182" y="355689"/>
                </a:lnTo>
                <a:lnTo>
                  <a:pt x="337428" y="384474"/>
                </a:lnTo>
                <a:lnTo>
                  <a:pt x="372509" y="412274"/>
                </a:lnTo>
                <a:lnTo>
                  <a:pt x="408404" y="439068"/>
                </a:lnTo>
                <a:lnTo>
                  <a:pt x="445092" y="464835"/>
                </a:lnTo>
                <a:lnTo>
                  <a:pt x="482551" y="489552"/>
                </a:lnTo>
                <a:lnTo>
                  <a:pt x="520760" y="513200"/>
                </a:lnTo>
                <a:lnTo>
                  <a:pt x="559698" y="535756"/>
                </a:lnTo>
                <a:lnTo>
                  <a:pt x="599343" y="557199"/>
                </a:lnTo>
                <a:lnTo>
                  <a:pt x="639675" y="577507"/>
                </a:lnTo>
                <a:lnTo>
                  <a:pt x="680671" y="596661"/>
                </a:lnTo>
                <a:lnTo>
                  <a:pt x="722310" y="614637"/>
                </a:lnTo>
                <a:lnTo>
                  <a:pt x="764571" y="631415"/>
                </a:lnTo>
                <a:lnTo>
                  <a:pt x="807433" y="646973"/>
                </a:lnTo>
                <a:lnTo>
                  <a:pt x="850874" y="661291"/>
                </a:lnTo>
                <a:lnTo>
                  <a:pt x="894874" y="674346"/>
                </a:lnTo>
                <a:lnTo>
                  <a:pt x="939409" y="686118"/>
                </a:lnTo>
                <a:lnTo>
                  <a:pt x="984460" y="696585"/>
                </a:lnTo>
                <a:lnTo>
                  <a:pt x="1030005" y="705725"/>
                </a:lnTo>
                <a:lnTo>
                  <a:pt x="1076023" y="713518"/>
                </a:lnTo>
                <a:lnTo>
                  <a:pt x="1122491" y="719941"/>
                </a:lnTo>
                <a:lnTo>
                  <a:pt x="1169390" y="724975"/>
                </a:lnTo>
                <a:lnTo>
                  <a:pt x="1216697" y="728597"/>
                </a:lnTo>
                <a:lnTo>
                  <a:pt x="1264392" y="730785"/>
                </a:lnTo>
                <a:lnTo>
                  <a:pt x="1312452" y="731520"/>
                </a:lnTo>
                <a:lnTo>
                  <a:pt x="1360512" y="730785"/>
                </a:lnTo>
                <a:lnTo>
                  <a:pt x="1408206" y="728597"/>
                </a:lnTo>
                <a:lnTo>
                  <a:pt x="1455514" y="724975"/>
                </a:lnTo>
                <a:lnTo>
                  <a:pt x="1502412" y="719941"/>
                </a:lnTo>
                <a:lnTo>
                  <a:pt x="1548881" y="713518"/>
                </a:lnTo>
                <a:lnTo>
                  <a:pt x="1594898" y="705725"/>
                </a:lnTo>
                <a:lnTo>
                  <a:pt x="1640443" y="696585"/>
                </a:lnTo>
                <a:lnTo>
                  <a:pt x="1685494" y="686118"/>
                </a:lnTo>
                <a:lnTo>
                  <a:pt x="1730030" y="674346"/>
                </a:lnTo>
                <a:lnTo>
                  <a:pt x="1774029" y="661291"/>
                </a:lnTo>
                <a:lnTo>
                  <a:pt x="1817470" y="646973"/>
                </a:lnTo>
                <a:lnTo>
                  <a:pt x="1860332" y="631415"/>
                </a:lnTo>
                <a:lnTo>
                  <a:pt x="1902594" y="614637"/>
                </a:lnTo>
                <a:lnTo>
                  <a:pt x="1944233" y="596661"/>
                </a:lnTo>
                <a:lnTo>
                  <a:pt x="1985229" y="577507"/>
                </a:lnTo>
                <a:lnTo>
                  <a:pt x="2025560" y="557199"/>
                </a:lnTo>
                <a:lnTo>
                  <a:pt x="2065205" y="535756"/>
                </a:lnTo>
                <a:lnTo>
                  <a:pt x="2104143" y="513200"/>
                </a:lnTo>
                <a:lnTo>
                  <a:pt x="2142353" y="489552"/>
                </a:lnTo>
                <a:lnTo>
                  <a:pt x="2179812" y="464835"/>
                </a:lnTo>
                <a:lnTo>
                  <a:pt x="2216500" y="439068"/>
                </a:lnTo>
                <a:lnTo>
                  <a:pt x="2252395" y="412274"/>
                </a:lnTo>
                <a:lnTo>
                  <a:pt x="2287476" y="384474"/>
                </a:lnTo>
                <a:lnTo>
                  <a:pt x="2321722" y="355689"/>
                </a:lnTo>
                <a:lnTo>
                  <a:pt x="2355110" y="325941"/>
                </a:lnTo>
                <a:lnTo>
                  <a:pt x="2387621" y="295250"/>
                </a:lnTo>
                <a:lnTo>
                  <a:pt x="2419232" y="263639"/>
                </a:lnTo>
                <a:lnTo>
                  <a:pt x="2449923" y="231128"/>
                </a:lnTo>
                <a:lnTo>
                  <a:pt x="2479671" y="197739"/>
                </a:lnTo>
                <a:lnTo>
                  <a:pt x="2508456" y="163494"/>
                </a:lnTo>
                <a:lnTo>
                  <a:pt x="2536256" y="128413"/>
                </a:lnTo>
                <a:lnTo>
                  <a:pt x="2563050" y="92517"/>
                </a:lnTo>
                <a:lnTo>
                  <a:pt x="2588817" y="55830"/>
                </a:lnTo>
                <a:lnTo>
                  <a:pt x="2613535" y="18370"/>
                </a:lnTo>
                <a:lnTo>
                  <a:pt x="2624904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472" y="2886455"/>
            <a:ext cx="16069056" cy="45140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1005" y="0"/>
            <a:ext cx="2625090" cy="731520"/>
          </a:xfrm>
          <a:custGeom>
            <a:avLst/>
            <a:gdLst/>
            <a:ahLst/>
            <a:cxnLst/>
            <a:rect l="l" t="t" r="r" b="b"/>
            <a:pathLst>
              <a:path w="2625090" h="731520">
                <a:moveTo>
                  <a:pt x="2624904" y="0"/>
                </a:moveTo>
                <a:lnTo>
                  <a:pt x="0" y="0"/>
                </a:lnTo>
                <a:lnTo>
                  <a:pt x="11369" y="18370"/>
                </a:lnTo>
                <a:lnTo>
                  <a:pt x="36087" y="55830"/>
                </a:lnTo>
                <a:lnTo>
                  <a:pt x="61853" y="92517"/>
                </a:lnTo>
                <a:lnTo>
                  <a:pt x="88647" y="128413"/>
                </a:lnTo>
                <a:lnTo>
                  <a:pt x="116447" y="163494"/>
                </a:lnTo>
                <a:lnTo>
                  <a:pt x="145232" y="197739"/>
                </a:lnTo>
                <a:lnTo>
                  <a:pt x="174981" y="231128"/>
                </a:lnTo>
                <a:lnTo>
                  <a:pt x="205671" y="263639"/>
                </a:lnTo>
                <a:lnTo>
                  <a:pt x="237282" y="295250"/>
                </a:lnTo>
                <a:lnTo>
                  <a:pt x="269793" y="325941"/>
                </a:lnTo>
                <a:lnTo>
                  <a:pt x="303182" y="355689"/>
                </a:lnTo>
                <a:lnTo>
                  <a:pt x="337428" y="384474"/>
                </a:lnTo>
                <a:lnTo>
                  <a:pt x="372509" y="412274"/>
                </a:lnTo>
                <a:lnTo>
                  <a:pt x="408404" y="439068"/>
                </a:lnTo>
                <a:lnTo>
                  <a:pt x="445092" y="464835"/>
                </a:lnTo>
                <a:lnTo>
                  <a:pt x="482551" y="489552"/>
                </a:lnTo>
                <a:lnTo>
                  <a:pt x="520760" y="513200"/>
                </a:lnTo>
                <a:lnTo>
                  <a:pt x="559698" y="535756"/>
                </a:lnTo>
                <a:lnTo>
                  <a:pt x="599343" y="557199"/>
                </a:lnTo>
                <a:lnTo>
                  <a:pt x="639675" y="577507"/>
                </a:lnTo>
                <a:lnTo>
                  <a:pt x="680671" y="596661"/>
                </a:lnTo>
                <a:lnTo>
                  <a:pt x="722310" y="614637"/>
                </a:lnTo>
                <a:lnTo>
                  <a:pt x="764571" y="631415"/>
                </a:lnTo>
                <a:lnTo>
                  <a:pt x="807433" y="646973"/>
                </a:lnTo>
                <a:lnTo>
                  <a:pt x="850874" y="661291"/>
                </a:lnTo>
                <a:lnTo>
                  <a:pt x="894874" y="674346"/>
                </a:lnTo>
                <a:lnTo>
                  <a:pt x="939409" y="686118"/>
                </a:lnTo>
                <a:lnTo>
                  <a:pt x="984460" y="696585"/>
                </a:lnTo>
                <a:lnTo>
                  <a:pt x="1030005" y="705725"/>
                </a:lnTo>
                <a:lnTo>
                  <a:pt x="1076023" y="713518"/>
                </a:lnTo>
                <a:lnTo>
                  <a:pt x="1122491" y="719941"/>
                </a:lnTo>
                <a:lnTo>
                  <a:pt x="1169390" y="724975"/>
                </a:lnTo>
                <a:lnTo>
                  <a:pt x="1216697" y="728597"/>
                </a:lnTo>
                <a:lnTo>
                  <a:pt x="1264392" y="730785"/>
                </a:lnTo>
                <a:lnTo>
                  <a:pt x="1312452" y="731520"/>
                </a:lnTo>
                <a:lnTo>
                  <a:pt x="1360512" y="730785"/>
                </a:lnTo>
                <a:lnTo>
                  <a:pt x="1408206" y="728597"/>
                </a:lnTo>
                <a:lnTo>
                  <a:pt x="1455514" y="724975"/>
                </a:lnTo>
                <a:lnTo>
                  <a:pt x="1502412" y="719941"/>
                </a:lnTo>
                <a:lnTo>
                  <a:pt x="1548881" y="713518"/>
                </a:lnTo>
                <a:lnTo>
                  <a:pt x="1594898" y="705725"/>
                </a:lnTo>
                <a:lnTo>
                  <a:pt x="1640443" y="696585"/>
                </a:lnTo>
                <a:lnTo>
                  <a:pt x="1685494" y="686118"/>
                </a:lnTo>
                <a:lnTo>
                  <a:pt x="1730030" y="674346"/>
                </a:lnTo>
                <a:lnTo>
                  <a:pt x="1774029" y="661291"/>
                </a:lnTo>
                <a:lnTo>
                  <a:pt x="1817470" y="646973"/>
                </a:lnTo>
                <a:lnTo>
                  <a:pt x="1860332" y="631415"/>
                </a:lnTo>
                <a:lnTo>
                  <a:pt x="1902594" y="614637"/>
                </a:lnTo>
                <a:lnTo>
                  <a:pt x="1944233" y="596661"/>
                </a:lnTo>
                <a:lnTo>
                  <a:pt x="1985229" y="577507"/>
                </a:lnTo>
                <a:lnTo>
                  <a:pt x="2025560" y="557199"/>
                </a:lnTo>
                <a:lnTo>
                  <a:pt x="2065205" y="535756"/>
                </a:lnTo>
                <a:lnTo>
                  <a:pt x="2104143" y="513200"/>
                </a:lnTo>
                <a:lnTo>
                  <a:pt x="2142353" y="489552"/>
                </a:lnTo>
                <a:lnTo>
                  <a:pt x="2179812" y="464835"/>
                </a:lnTo>
                <a:lnTo>
                  <a:pt x="2216500" y="439068"/>
                </a:lnTo>
                <a:lnTo>
                  <a:pt x="2252395" y="412274"/>
                </a:lnTo>
                <a:lnTo>
                  <a:pt x="2287476" y="384474"/>
                </a:lnTo>
                <a:lnTo>
                  <a:pt x="2321722" y="355689"/>
                </a:lnTo>
                <a:lnTo>
                  <a:pt x="2355110" y="325941"/>
                </a:lnTo>
                <a:lnTo>
                  <a:pt x="2387621" y="295250"/>
                </a:lnTo>
                <a:lnTo>
                  <a:pt x="2419232" y="263639"/>
                </a:lnTo>
                <a:lnTo>
                  <a:pt x="2449923" y="231128"/>
                </a:lnTo>
                <a:lnTo>
                  <a:pt x="2479671" y="197739"/>
                </a:lnTo>
                <a:lnTo>
                  <a:pt x="2508456" y="163494"/>
                </a:lnTo>
                <a:lnTo>
                  <a:pt x="2536256" y="128413"/>
                </a:lnTo>
                <a:lnTo>
                  <a:pt x="2563050" y="92517"/>
                </a:lnTo>
                <a:lnTo>
                  <a:pt x="2588817" y="55830"/>
                </a:lnTo>
                <a:lnTo>
                  <a:pt x="2613535" y="18370"/>
                </a:lnTo>
                <a:lnTo>
                  <a:pt x="2624904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789176"/>
            <a:ext cx="16230600" cy="6708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311" y="1104900"/>
            <a:ext cx="14058900" cy="8077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9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930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8" y="0"/>
                </a:moveTo>
                <a:lnTo>
                  <a:pt x="0" y="0"/>
                </a:lnTo>
                <a:lnTo>
                  <a:pt x="0" y="542925"/>
                </a:lnTo>
                <a:lnTo>
                  <a:pt x="2377" y="590919"/>
                </a:lnTo>
                <a:lnTo>
                  <a:pt x="9419" y="638107"/>
                </a:lnTo>
                <a:lnTo>
                  <a:pt x="20995" y="684170"/>
                </a:lnTo>
                <a:lnTo>
                  <a:pt x="36972" y="728789"/>
                </a:lnTo>
                <a:lnTo>
                  <a:pt x="57218" y="771646"/>
                </a:lnTo>
                <a:lnTo>
                  <a:pt x="81599" y="812422"/>
                </a:lnTo>
                <a:lnTo>
                  <a:pt x="109984" y="850800"/>
                </a:lnTo>
                <a:lnTo>
                  <a:pt x="142240" y="886459"/>
                </a:lnTo>
                <a:lnTo>
                  <a:pt x="177899" y="918715"/>
                </a:lnTo>
                <a:lnTo>
                  <a:pt x="216277" y="947100"/>
                </a:lnTo>
                <a:lnTo>
                  <a:pt x="257053" y="971481"/>
                </a:lnTo>
                <a:lnTo>
                  <a:pt x="299910" y="991727"/>
                </a:lnTo>
                <a:lnTo>
                  <a:pt x="344529" y="1007704"/>
                </a:lnTo>
                <a:lnTo>
                  <a:pt x="390592" y="1019280"/>
                </a:lnTo>
                <a:lnTo>
                  <a:pt x="437780" y="1026322"/>
                </a:lnTo>
                <a:lnTo>
                  <a:pt x="485775" y="1028700"/>
                </a:lnTo>
                <a:lnTo>
                  <a:pt x="1028698" y="1028700"/>
                </a:lnTo>
                <a:lnTo>
                  <a:pt x="102869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9791700"/>
            <a:ext cx="6960234" cy="495300"/>
          </a:xfrm>
          <a:custGeom>
            <a:avLst/>
            <a:gdLst/>
            <a:ahLst/>
            <a:cxnLst/>
            <a:rect l="l" t="t" r="r" b="b"/>
            <a:pathLst>
              <a:path w="6960234" h="495300">
                <a:moveTo>
                  <a:pt x="6960108" y="0"/>
                </a:moveTo>
                <a:lnTo>
                  <a:pt x="0" y="0"/>
                </a:lnTo>
                <a:lnTo>
                  <a:pt x="0" y="495297"/>
                </a:lnTo>
                <a:lnTo>
                  <a:pt x="6960108" y="495297"/>
                </a:lnTo>
                <a:lnTo>
                  <a:pt x="6960108" y="0"/>
                </a:lnTo>
                <a:close/>
              </a:path>
            </a:pathLst>
          </a:custGeom>
          <a:solidFill>
            <a:srgbClr val="467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82367" y="0"/>
            <a:ext cx="13923644" cy="9729470"/>
            <a:chOff x="2182367" y="0"/>
            <a:chExt cx="13923644" cy="9729470"/>
          </a:xfrm>
        </p:grpSpPr>
        <p:sp>
          <p:nvSpPr>
            <p:cNvPr id="6" name="object 6"/>
            <p:cNvSpPr/>
            <p:nvPr/>
          </p:nvSpPr>
          <p:spPr>
            <a:xfrm>
              <a:off x="5781005" y="0"/>
              <a:ext cx="2625090" cy="731520"/>
            </a:xfrm>
            <a:custGeom>
              <a:avLst/>
              <a:gdLst/>
              <a:ahLst/>
              <a:cxnLst/>
              <a:rect l="l" t="t" r="r" b="b"/>
              <a:pathLst>
                <a:path w="2625090" h="731520">
                  <a:moveTo>
                    <a:pt x="2624904" y="0"/>
                  </a:moveTo>
                  <a:lnTo>
                    <a:pt x="0" y="0"/>
                  </a:lnTo>
                  <a:lnTo>
                    <a:pt x="11369" y="18370"/>
                  </a:lnTo>
                  <a:lnTo>
                    <a:pt x="36087" y="55830"/>
                  </a:lnTo>
                  <a:lnTo>
                    <a:pt x="61853" y="92517"/>
                  </a:lnTo>
                  <a:lnTo>
                    <a:pt x="88647" y="128413"/>
                  </a:lnTo>
                  <a:lnTo>
                    <a:pt x="116447" y="163494"/>
                  </a:lnTo>
                  <a:lnTo>
                    <a:pt x="145232" y="197739"/>
                  </a:lnTo>
                  <a:lnTo>
                    <a:pt x="174981" y="231128"/>
                  </a:lnTo>
                  <a:lnTo>
                    <a:pt x="205671" y="263639"/>
                  </a:lnTo>
                  <a:lnTo>
                    <a:pt x="237282" y="295250"/>
                  </a:lnTo>
                  <a:lnTo>
                    <a:pt x="269793" y="325941"/>
                  </a:lnTo>
                  <a:lnTo>
                    <a:pt x="303182" y="355689"/>
                  </a:lnTo>
                  <a:lnTo>
                    <a:pt x="337428" y="384474"/>
                  </a:lnTo>
                  <a:lnTo>
                    <a:pt x="372509" y="412274"/>
                  </a:lnTo>
                  <a:lnTo>
                    <a:pt x="408404" y="439068"/>
                  </a:lnTo>
                  <a:lnTo>
                    <a:pt x="445092" y="464835"/>
                  </a:lnTo>
                  <a:lnTo>
                    <a:pt x="482551" y="489552"/>
                  </a:lnTo>
                  <a:lnTo>
                    <a:pt x="520760" y="513200"/>
                  </a:lnTo>
                  <a:lnTo>
                    <a:pt x="559698" y="535756"/>
                  </a:lnTo>
                  <a:lnTo>
                    <a:pt x="599343" y="557199"/>
                  </a:lnTo>
                  <a:lnTo>
                    <a:pt x="639675" y="577507"/>
                  </a:lnTo>
                  <a:lnTo>
                    <a:pt x="680671" y="596661"/>
                  </a:lnTo>
                  <a:lnTo>
                    <a:pt x="722310" y="614637"/>
                  </a:lnTo>
                  <a:lnTo>
                    <a:pt x="764571" y="631415"/>
                  </a:lnTo>
                  <a:lnTo>
                    <a:pt x="807433" y="646973"/>
                  </a:lnTo>
                  <a:lnTo>
                    <a:pt x="850874" y="661291"/>
                  </a:lnTo>
                  <a:lnTo>
                    <a:pt x="894874" y="674346"/>
                  </a:lnTo>
                  <a:lnTo>
                    <a:pt x="939409" y="686118"/>
                  </a:lnTo>
                  <a:lnTo>
                    <a:pt x="984460" y="696585"/>
                  </a:lnTo>
                  <a:lnTo>
                    <a:pt x="1030005" y="705725"/>
                  </a:lnTo>
                  <a:lnTo>
                    <a:pt x="1076023" y="713518"/>
                  </a:lnTo>
                  <a:lnTo>
                    <a:pt x="1122491" y="719941"/>
                  </a:lnTo>
                  <a:lnTo>
                    <a:pt x="1169390" y="724975"/>
                  </a:lnTo>
                  <a:lnTo>
                    <a:pt x="1216697" y="728597"/>
                  </a:lnTo>
                  <a:lnTo>
                    <a:pt x="1264392" y="730785"/>
                  </a:lnTo>
                  <a:lnTo>
                    <a:pt x="1312452" y="731520"/>
                  </a:lnTo>
                  <a:lnTo>
                    <a:pt x="1360512" y="730785"/>
                  </a:lnTo>
                  <a:lnTo>
                    <a:pt x="1408206" y="728597"/>
                  </a:lnTo>
                  <a:lnTo>
                    <a:pt x="1455514" y="724975"/>
                  </a:lnTo>
                  <a:lnTo>
                    <a:pt x="1502412" y="719941"/>
                  </a:lnTo>
                  <a:lnTo>
                    <a:pt x="1548881" y="713518"/>
                  </a:lnTo>
                  <a:lnTo>
                    <a:pt x="1594898" y="705725"/>
                  </a:lnTo>
                  <a:lnTo>
                    <a:pt x="1640443" y="696585"/>
                  </a:lnTo>
                  <a:lnTo>
                    <a:pt x="1685494" y="686118"/>
                  </a:lnTo>
                  <a:lnTo>
                    <a:pt x="1730030" y="674346"/>
                  </a:lnTo>
                  <a:lnTo>
                    <a:pt x="1774029" y="661291"/>
                  </a:lnTo>
                  <a:lnTo>
                    <a:pt x="1817470" y="646973"/>
                  </a:lnTo>
                  <a:lnTo>
                    <a:pt x="1860332" y="631415"/>
                  </a:lnTo>
                  <a:lnTo>
                    <a:pt x="1902594" y="614637"/>
                  </a:lnTo>
                  <a:lnTo>
                    <a:pt x="1944233" y="596661"/>
                  </a:lnTo>
                  <a:lnTo>
                    <a:pt x="1985229" y="577507"/>
                  </a:lnTo>
                  <a:lnTo>
                    <a:pt x="2025560" y="557199"/>
                  </a:lnTo>
                  <a:lnTo>
                    <a:pt x="2065205" y="535756"/>
                  </a:lnTo>
                  <a:lnTo>
                    <a:pt x="2104143" y="513200"/>
                  </a:lnTo>
                  <a:lnTo>
                    <a:pt x="2142353" y="489552"/>
                  </a:lnTo>
                  <a:lnTo>
                    <a:pt x="2179812" y="464835"/>
                  </a:lnTo>
                  <a:lnTo>
                    <a:pt x="2216500" y="439068"/>
                  </a:lnTo>
                  <a:lnTo>
                    <a:pt x="2252395" y="412274"/>
                  </a:lnTo>
                  <a:lnTo>
                    <a:pt x="2287476" y="384474"/>
                  </a:lnTo>
                  <a:lnTo>
                    <a:pt x="2321722" y="355689"/>
                  </a:lnTo>
                  <a:lnTo>
                    <a:pt x="2355110" y="325941"/>
                  </a:lnTo>
                  <a:lnTo>
                    <a:pt x="2387621" y="295250"/>
                  </a:lnTo>
                  <a:lnTo>
                    <a:pt x="2419232" y="263639"/>
                  </a:lnTo>
                  <a:lnTo>
                    <a:pt x="2449923" y="231128"/>
                  </a:lnTo>
                  <a:lnTo>
                    <a:pt x="2479671" y="197739"/>
                  </a:lnTo>
                  <a:lnTo>
                    <a:pt x="2508456" y="163494"/>
                  </a:lnTo>
                  <a:lnTo>
                    <a:pt x="2536256" y="128413"/>
                  </a:lnTo>
                  <a:lnTo>
                    <a:pt x="2563050" y="92517"/>
                  </a:lnTo>
                  <a:lnTo>
                    <a:pt x="2588817" y="55830"/>
                  </a:lnTo>
                  <a:lnTo>
                    <a:pt x="2613535" y="18370"/>
                  </a:lnTo>
                  <a:lnTo>
                    <a:pt x="2624904" y="0"/>
                  </a:lnTo>
                  <a:close/>
                </a:path>
              </a:pathLst>
            </a:custGeom>
            <a:solidFill>
              <a:srgbClr val="467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2367" y="731519"/>
              <a:ext cx="13923264" cy="8997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216" y="2206751"/>
            <a:ext cx="16355567" cy="5873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644" y="859536"/>
            <a:ext cx="15602712" cy="85679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740663"/>
            <a:ext cx="15925800" cy="8805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824483"/>
            <a:ext cx="16276319" cy="8638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359408"/>
            <a:ext cx="16230600" cy="75681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306067"/>
            <a:ext cx="16230600" cy="76748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9" y="748283"/>
            <a:ext cx="14142719" cy="8790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Özel</PresentationFormat>
  <Paragraphs>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YÜKSEKÖĞRETİM  KURUMLAR  SINAVI (YKS)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2024</dc:title>
  <dc:creator>Ahsen Bilgisayar</dc:creator>
  <cp:lastModifiedBy>ALL</cp:lastModifiedBy>
  <cp:revision>2</cp:revision>
  <dcterms:created xsi:type="dcterms:W3CDTF">2024-10-21T11:44:52Z</dcterms:created>
  <dcterms:modified xsi:type="dcterms:W3CDTF">2024-10-22T09:12:21Z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2024-10-21T00:00:00Z</vt:filetime>
  </property>
</Properties>
</file>