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5" r:id="rId1"/>
  </p:sldMasterIdLst>
  <p:notesMasterIdLst>
    <p:notesMasterId r:id="rId29"/>
  </p:notesMasterIdLst>
  <p:sldIdLst>
    <p:sldId id="256" r:id="rId2"/>
    <p:sldId id="314" r:id="rId3"/>
    <p:sldId id="260" r:id="rId4"/>
    <p:sldId id="258" r:id="rId5"/>
    <p:sldId id="267" r:id="rId6"/>
    <p:sldId id="266" r:id="rId7"/>
    <p:sldId id="265" r:id="rId8"/>
    <p:sldId id="268" r:id="rId9"/>
    <p:sldId id="279" r:id="rId10"/>
    <p:sldId id="278" r:id="rId11"/>
    <p:sldId id="280" r:id="rId12"/>
    <p:sldId id="275" r:id="rId13"/>
    <p:sldId id="309" r:id="rId14"/>
    <p:sldId id="311" r:id="rId15"/>
    <p:sldId id="313" r:id="rId16"/>
    <p:sldId id="310" r:id="rId17"/>
    <p:sldId id="312" r:id="rId18"/>
    <p:sldId id="282" r:id="rId19"/>
    <p:sldId id="284" r:id="rId20"/>
    <p:sldId id="295" r:id="rId21"/>
    <p:sldId id="317" r:id="rId22"/>
    <p:sldId id="318" r:id="rId23"/>
    <p:sldId id="319" r:id="rId24"/>
    <p:sldId id="320" r:id="rId25"/>
    <p:sldId id="292" r:id="rId26"/>
    <p:sldId id="315" r:id="rId27"/>
    <p:sldId id="316" r:id="rId28"/>
  </p:sldIdLst>
  <p:sldSz cx="9144000" cy="6858000" type="screen4x3"/>
  <p:notesSz cx="6815138" cy="9945688"/>
  <p:defaultTextStyle>
    <a:defPPr>
      <a:defRPr lang="tr-T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FFCCFF"/>
    <a:srgbClr val="66FFFF"/>
    <a:srgbClr val="CCFF66"/>
    <a:srgbClr val="00FFFF"/>
    <a:srgbClr val="CCFF99"/>
    <a:srgbClr val="FFFF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1358" autoAdjust="0"/>
  </p:normalViewPr>
  <p:slideViewPr>
    <p:cSldViewPr>
      <p:cViewPr>
        <p:scale>
          <a:sx n="71" d="100"/>
          <a:sy n="71" d="100"/>
        </p:scale>
        <p:origin x="-1542" y="-372"/>
      </p:cViewPr>
      <p:guideLst>
        <p:guide orient="horz" pos="2160"/>
        <p:guide pos="2880"/>
      </p:guideLst>
    </p:cSldViewPr>
  </p:slideViewPr>
  <p:outlineViewPr>
    <p:cViewPr>
      <p:scale>
        <a:sx n="33" d="100"/>
        <a:sy n="33" d="100"/>
      </p:scale>
      <p:origin x="132"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a:extLst>
              <a:ext uri="{FF2B5EF4-FFF2-40B4-BE49-F238E27FC236}">
                <a16:creationId xmlns="" xmlns:a16="http://schemas.microsoft.com/office/drawing/2014/main" id="{0D958FED-2A04-DECF-E43A-11C35F1EDCDF}"/>
              </a:ext>
            </a:extLst>
          </p:cNvPr>
          <p:cNvSpPr>
            <a:spLocks noGrp="1"/>
          </p:cNvSpPr>
          <p:nvPr>
            <p:ph type="hdr" sz="quarter"/>
          </p:nvPr>
        </p:nvSpPr>
        <p:spPr>
          <a:xfrm>
            <a:off x="0" y="0"/>
            <a:ext cx="2952750" cy="496888"/>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tr-TR"/>
          </a:p>
        </p:txBody>
      </p:sp>
      <p:sp>
        <p:nvSpPr>
          <p:cNvPr id="3" name="2 Veri Yer Tutucusu">
            <a:extLst>
              <a:ext uri="{FF2B5EF4-FFF2-40B4-BE49-F238E27FC236}">
                <a16:creationId xmlns="" xmlns:a16="http://schemas.microsoft.com/office/drawing/2014/main" id="{3E1BD795-D426-B8FB-CA80-027C7F1DD5DB}"/>
              </a:ext>
            </a:extLst>
          </p:cNvPr>
          <p:cNvSpPr>
            <a:spLocks noGrp="1"/>
          </p:cNvSpPr>
          <p:nvPr>
            <p:ph type="dt" idx="1"/>
          </p:nvPr>
        </p:nvSpPr>
        <p:spPr>
          <a:xfrm>
            <a:off x="3860800" y="0"/>
            <a:ext cx="2952750" cy="4968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EFEC9E4-1B45-4D4B-8289-42974BD50229}" type="datetimeFigureOut">
              <a:rPr lang="tr-TR"/>
              <a:pPr>
                <a:defRPr/>
              </a:pPr>
              <a:t>10.02.2025</a:t>
            </a:fld>
            <a:endParaRPr lang="tr-TR"/>
          </a:p>
        </p:txBody>
      </p:sp>
      <p:sp>
        <p:nvSpPr>
          <p:cNvPr id="4" name="3 Slayt Görüntüsü Yer Tutucusu">
            <a:extLst>
              <a:ext uri="{FF2B5EF4-FFF2-40B4-BE49-F238E27FC236}">
                <a16:creationId xmlns="" xmlns:a16="http://schemas.microsoft.com/office/drawing/2014/main" id="{8778CE85-47EE-AAB3-DC26-486E2FDCADE0}"/>
              </a:ext>
            </a:extLst>
          </p:cNvPr>
          <p:cNvSpPr>
            <a:spLocks noGrp="1" noRot="1" noChangeAspect="1"/>
          </p:cNvSpPr>
          <p:nvPr>
            <p:ph type="sldImg" idx="2"/>
          </p:nvPr>
        </p:nvSpPr>
        <p:spPr>
          <a:xfrm>
            <a:off x="922338" y="746125"/>
            <a:ext cx="4972050" cy="3729038"/>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a:extLst>
              <a:ext uri="{FF2B5EF4-FFF2-40B4-BE49-F238E27FC236}">
                <a16:creationId xmlns="" xmlns:a16="http://schemas.microsoft.com/office/drawing/2014/main" id="{C02D65E6-E1A9-9F5A-976D-FD16E0F099E4}"/>
              </a:ext>
            </a:extLst>
          </p:cNvPr>
          <p:cNvSpPr>
            <a:spLocks noGrp="1"/>
          </p:cNvSpPr>
          <p:nvPr>
            <p:ph type="body" sz="quarter" idx="3"/>
          </p:nvPr>
        </p:nvSpPr>
        <p:spPr>
          <a:xfrm>
            <a:off x="681038" y="4724400"/>
            <a:ext cx="5453062" cy="4475163"/>
          </a:xfrm>
          <a:prstGeom prst="rect">
            <a:avLst/>
          </a:prstGeom>
        </p:spPr>
        <p:txBody>
          <a:bodyPr vert="horz" wrap="square" lIns="91440" tIns="45720" rIns="91440" bIns="45720" numCol="1" anchor="t" anchorCtr="0" compatLnSpc="1">
            <a:prstTxWarp prst="textNoShape">
              <a:avLst/>
            </a:prstTxWarp>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a:extLst>
              <a:ext uri="{FF2B5EF4-FFF2-40B4-BE49-F238E27FC236}">
                <a16:creationId xmlns="" xmlns:a16="http://schemas.microsoft.com/office/drawing/2014/main" id="{5FC2DC09-FD6B-265D-FF57-32B4835CB780}"/>
              </a:ext>
            </a:extLst>
          </p:cNvPr>
          <p:cNvSpPr>
            <a:spLocks noGrp="1"/>
          </p:cNvSpPr>
          <p:nvPr>
            <p:ph type="ftr" sz="quarter" idx="4"/>
          </p:nvPr>
        </p:nvSpPr>
        <p:spPr>
          <a:xfrm>
            <a:off x="0" y="9447213"/>
            <a:ext cx="2952750" cy="496887"/>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tr-TR"/>
          </a:p>
        </p:txBody>
      </p:sp>
      <p:sp>
        <p:nvSpPr>
          <p:cNvPr id="7" name="6 Slayt Numarası Yer Tutucusu">
            <a:extLst>
              <a:ext uri="{FF2B5EF4-FFF2-40B4-BE49-F238E27FC236}">
                <a16:creationId xmlns="" xmlns:a16="http://schemas.microsoft.com/office/drawing/2014/main" id="{211632E8-27AC-E574-8F7E-7902EB2275A2}"/>
              </a:ext>
            </a:extLst>
          </p:cNvPr>
          <p:cNvSpPr>
            <a:spLocks noGrp="1"/>
          </p:cNvSpPr>
          <p:nvPr>
            <p:ph type="sldNum" sz="quarter" idx="5"/>
          </p:nvPr>
        </p:nvSpPr>
        <p:spPr>
          <a:xfrm>
            <a:off x="3860800" y="9447213"/>
            <a:ext cx="295275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975B616-904B-4B91-ACF6-360936B9F172}" type="slidenum">
              <a:rPr lang="tr-TR" altLang="en-US"/>
              <a:pPr/>
              <a:t>‹#›</a:t>
            </a:fld>
            <a:endParaRPr lang="tr-TR" altLang="en-US"/>
          </a:p>
        </p:txBody>
      </p:sp>
    </p:spTree>
    <p:extLst>
      <p:ext uri="{BB962C8B-B14F-4D97-AF65-F5344CB8AC3E}">
        <p14:creationId xmlns:p14="http://schemas.microsoft.com/office/powerpoint/2010/main" val="22189208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Slayt Görüntüsü Yer Tutucusu">
            <a:extLst>
              <a:ext uri="{FF2B5EF4-FFF2-40B4-BE49-F238E27FC236}">
                <a16:creationId xmlns="" xmlns:a16="http://schemas.microsoft.com/office/drawing/2014/main" id="{A93926E5-F3A5-E9B5-0EC8-7FF3550877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Not Yer Tutucusu">
            <a:extLst>
              <a:ext uri="{FF2B5EF4-FFF2-40B4-BE49-F238E27FC236}">
                <a16:creationId xmlns="" xmlns:a16="http://schemas.microsoft.com/office/drawing/2014/main" id="{927A0D83-6D96-9408-5181-075163D6CF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tr-TR" altLang="tr-TR"/>
              <a:t>Sınav Kaygısı İle İlgili Bilinmesi Gerekenler Yazısından Gevşeme Tekniklerinin Seminer sırasında Uygulanması Uygun Olacaktır….</a:t>
            </a:r>
          </a:p>
        </p:txBody>
      </p:sp>
      <p:sp>
        <p:nvSpPr>
          <p:cNvPr id="30724" name="3 Slayt Numarası Yer Tutucusu">
            <a:extLst>
              <a:ext uri="{FF2B5EF4-FFF2-40B4-BE49-F238E27FC236}">
                <a16:creationId xmlns="" xmlns:a16="http://schemas.microsoft.com/office/drawing/2014/main" id="{C3315AF3-B2F5-86F8-7CF8-5D0D8BB397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5ED1013-51E6-4725-98C0-923F0172C8AD}" type="slidenum">
              <a:rPr lang="tr-TR" altLang="tr-TR" sz="1200"/>
              <a:pPr eaLnBrk="1" hangingPunct="1"/>
              <a:t>18</a:t>
            </a:fld>
            <a:endParaRPr lang="tr-TR" altLang="tr-T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 xmlns:a16="http://schemas.microsoft.com/office/drawing/2014/main" id="{868E98F3-040B-1F6E-3617-34F80165988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A9AAB9A-3DB6-4A86-8BEB-CC5B14B2E2F4}" type="slidenum">
              <a:rPr lang="tr-TR" altLang="en-US" sz="1200"/>
              <a:pPr eaLnBrk="1" hangingPunct="1"/>
              <a:t>27</a:t>
            </a:fld>
            <a:endParaRPr lang="tr-TR" altLang="en-US" sz="1200"/>
          </a:p>
        </p:txBody>
      </p:sp>
      <p:sp>
        <p:nvSpPr>
          <p:cNvPr id="31747" name="Rectangle 2">
            <a:extLst>
              <a:ext uri="{FF2B5EF4-FFF2-40B4-BE49-F238E27FC236}">
                <a16:creationId xmlns="" xmlns:a16="http://schemas.microsoft.com/office/drawing/2014/main" id="{0D061344-E688-D98B-80EF-34F0D5D634D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a:extLst>
              <a:ext uri="{FF2B5EF4-FFF2-40B4-BE49-F238E27FC236}">
                <a16:creationId xmlns="" xmlns:a16="http://schemas.microsoft.com/office/drawing/2014/main" id="{C0138A81-C990-D378-452B-BCB722BB675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a:extLst>
              <a:ext uri="{FF2B5EF4-FFF2-40B4-BE49-F238E27FC236}">
                <a16:creationId xmlns="" xmlns:a16="http://schemas.microsoft.com/office/drawing/2014/main" id="{43E92D4F-E13D-9E18-8CFC-748DCEFC90D4}"/>
              </a:ext>
            </a:extLst>
          </p:cNvPr>
          <p:cNvSpPr>
            <a:spLocks noGrp="1"/>
          </p:cNvSpPr>
          <p:nvPr>
            <p:ph type="dt" sz="half" idx="10"/>
          </p:nvPr>
        </p:nvSpPr>
        <p:spPr/>
        <p:txBody>
          <a:bodyPr/>
          <a:lstStyle>
            <a:lvl1pPr>
              <a:defRPr/>
            </a:lvl1pPr>
          </a:lstStyle>
          <a:p>
            <a:pPr>
              <a:defRPr/>
            </a:pPr>
            <a:endParaRPr lang="tr-TR"/>
          </a:p>
        </p:txBody>
      </p:sp>
      <p:sp>
        <p:nvSpPr>
          <p:cNvPr id="5" name="4 Altbilgi Yer Tutucusu">
            <a:extLst>
              <a:ext uri="{FF2B5EF4-FFF2-40B4-BE49-F238E27FC236}">
                <a16:creationId xmlns="" xmlns:a16="http://schemas.microsoft.com/office/drawing/2014/main" id="{40F01570-1098-54FA-63C2-FBE4906F84B3}"/>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 xmlns:a16="http://schemas.microsoft.com/office/drawing/2014/main" id="{A6832682-7B1D-87E9-E147-B50D2D5721FD}"/>
              </a:ext>
            </a:extLst>
          </p:cNvPr>
          <p:cNvSpPr>
            <a:spLocks noGrp="1"/>
          </p:cNvSpPr>
          <p:nvPr>
            <p:ph type="sldNum" sz="quarter" idx="12"/>
          </p:nvPr>
        </p:nvSpPr>
        <p:spPr/>
        <p:txBody>
          <a:bodyPr/>
          <a:lstStyle>
            <a:lvl1pPr>
              <a:defRPr/>
            </a:lvl1pPr>
          </a:lstStyle>
          <a:p>
            <a:fld id="{EF0AB823-ADC1-4C69-A948-A3094C43EB46}" type="slidenum">
              <a:rPr lang="tr-TR" altLang="en-US"/>
              <a:pPr/>
              <a:t>‹#›</a:t>
            </a:fld>
            <a:endParaRPr lang="tr-TR" altLang="en-US"/>
          </a:p>
        </p:txBody>
      </p:sp>
    </p:spTree>
    <p:extLst>
      <p:ext uri="{BB962C8B-B14F-4D97-AF65-F5344CB8AC3E}">
        <p14:creationId xmlns:p14="http://schemas.microsoft.com/office/powerpoint/2010/main" val="4139752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 xmlns:a16="http://schemas.microsoft.com/office/drawing/2014/main" id="{DC3E23B5-6E3D-8E8B-8F04-D3952D1ECE0A}"/>
              </a:ext>
            </a:extLst>
          </p:cNvPr>
          <p:cNvSpPr>
            <a:spLocks noGrp="1"/>
          </p:cNvSpPr>
          <p:nvPr>
            <p:ph type="dt" sz="half" idx="10"/>
          </p:nvPr>
        </p:nvSpPr>
        <p:spPr/>
        <p:txBody>
          <a:bodyPr/>
          <a:lstStyle>
            <a:lvl1pPr>
              <a:defRPr/>
            </a:lvl1pPr>
          </a:lstStyle>
          <a:p>
            <a:pPr>
              <a:defRPr/>
            </a:pPr>
            <a:endParaRPr lang="tr-TR"/>
          </a:p>
        </p:txBody>
      </p:sp>
      <p:sp>
        <p:nvSpPr>
          <p:cNvPr id="5" name="4 Altbilgi Yer Tutucusu">
            <a:extLst>
              <a:ext uri="{FF2B5EF4-FFF2-40B4-BE49-F238E27FC236}">
                <a16:creationId xmlns="" xmlns:a16="http://schemas.microsoft.com/office/drawing/2014/main" id="{2576BFFB-9190-4B39-5723-88717E9DDBF2}"/>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 xmlns:a16="http://schemas.microsoft.com/office/drawing/2014/main" id="{86015A41-476F-516D-5F22-BA739B32327E}"/>
              </a:ext>
            </a:extLst>
          </p:cNvPr>
          <p:cNvSpPr>
            <a:spLocks noGrp="1"/>
          </p:cNvSpPr>
          <p:nvPr>
            <p:ph type="sldNum" sz="quarter" idx="12"/>
          </p:nvPr>
        </p:nvSpPr>
        <p:spPr/>
        <p:txBody>
          <a:bodyPr/>
          <a:lstStyle>
            <a:lvl1pPr>
              <a:defRPr/>
            </a:lvl1pPr>
          </a:lstStyle>
          <a:p>
            <a:fld id="{21CFF801-9F23-4E2A-8F12-E00FF952294F}" type="slidenum">
              <a:rPr lang="tr-TR" altLang="en-US"/>
              <a:pPr/>
              <a:t>‹#›</a:t>
            </a:fld>
            <a:endParaRPr lang="tr-TR" altLang="en-US"/>
          </a:p>
        </p:txBody>
      </p:sp>
    </p:spTree>
    <p:extLst>
      <p:ext uri="{BB962C8B-B14F-4D97-AF65-F5344CB8AC3E}">
        <p14:creationId xmlns:p14="http://schemas.microsoft.com/office/powerpoint/2010/main" val="3203990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 xmlns:a16="http://schemas.microsoft.com/office/drawing/2014/main" id="{7886ECBA-065E-A49B-14A1-376C518F742D}"/>
              </a:ext>
            </a:extLst>
          </p:cNvPr>
          <p:cNvSpPr>
            <a:spLocks noGrp="1"/>
          </p:cNvSpPr>
          <p:nvPr>
            <p:ph type="dt" sz="half" idx="10"/>
          </p:nvPr>
        </p:nvSpPr>
        <p:spPr/>
        <p:txBody>
          <a:bodyPr/>
          <a:lstStyle>
            <a:lvl1pPr>
              <a:defRPr/>
            </a:lvl1pPr>
          </a:lstStyle>
          <a:p>
            <a:pPr>
              <a:defRPr/>
            </a:pPr>
            <a:endParaRPr lang="tr-TR"/>
          </a:p>
        </p:txBody>
      </p:sp>
      <p:sp>
        <p:nvSpPr>
          <p:cNvPr id="5" name="4 Altbilgi Yer Tutucusu">
            <a:extLst>
              <a:ext uri="{FF2B5EF4-FFF2-40B4-BE49-F238E27FC236}">
                <a16:creationId xmlns="" xmlns:a16="http://schemas.microsoft.com/office/drawing/2014/main" id="{A884FF3A-D6B7-53A9-B894-1598488361DC}"/>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 xmlns:a16="http://schemas.microsoft.com/office/drawing/2014/main" id="{60843F12-984A-0C37-03D4-DB5EC98EC35D}"/>
              </a:ext>
            </a:extLst>
          </p:cNvPr>
          <p:cNvSpPr>
            <a:spLocks noGrp="1"/>
          </p:cNvSpPr>
          <p:nvPr>
            <p:ph type="sldNum" sz="quarter" idx="12"/>
          </p:nvPr>
        </p:nvSpPr>
        <p:spPr/>
        <p:txBody>
          <a:bodyPr/>
          <a:lstStyle>
            <a:lvl1pPr>
              <a:defRPr/>
            </a:lvl1pPr>
          </a:lstStyle>
          <a:p>
            <a:fld id="{1C2A18F3-4F14-4450-85B5-F6321727E633}" type="slidenum">
              <a:rPr lang="tr-TR" altLang="en-US"/>
              <a:pPr/>
              <a:t>‹#›</a:t>
            </a:fld>
            <a:endParaRPr lang="tr-TR" altLang="en-US"/>
          </a:p>
        </p:txBody>
      </p:sp>
    </p:spTree>
    <p:extLst>
      <p:ext uri="{BB962C8B-B14F-4D97-AF65-F5344CB8AC3E}">
        <p14:creationId xmlns:p14="http://schemas.microsoft.com/office/powerpoint/2010/main" val="434453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 xmlns:a16="http://schemas.microsoft.com/office/drawing/2014/main" id="{31523327-161C-6BE7-5B50-601383EBCFA2}"/>
              </a:ext>
            </a:extLst>
          </p:cNvPr>
          <p:cNvSpPr>
            <a:spLocks noGrp="1"/>
          </p:cNvSpPr>
          <p:nvPr>
            <p:ph type="dt" sz="half" idx="10"/>
          </p:nvPr>
        </p:nvSpPr>
        <p:spPr/>
        <p:txBody>
          <a:bodyPr/>
          <a:lstStyle>
            <a:lvl1pPr>
              <a:defRPr/>
            </a:lvl1pPr>
          </a:lstStyle>
          <a:p>
            <a:pPr>
              <a:defRPr/>
            </a:pPr>
            <a:endParaRPr lang="tr-TR"/>
          </a:p>
        </p:txBody>
      </p:sp>
      <p:sp>
        <p:nvSpPr>
          <p:cNvPr id="5" name="4 Altbilgi Yer Tutucusu">
            <a:extLst>
              <a:ext uri="{FF2B5EF4-FFF2-40B4-BE49-F238E27FC236}">
                <a16:creationId xmlns="" xmlns:a16="http://schemas.microsoft.com/office/drawing/2014/main" id="{70725B53-2579-EFBB-AD07-1664B8B3D3F8}"/>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 xmlns:a16="http://schemas.microsoft.com/office/drawing/2014/main" id="{FC1EA2EB-1D2F-A0C0-3697-EDDB72354722}"/>
              </a:ext>
            </a:extLst>
          </p:cNvPr>
          <p:cNvSpPr>
            <a:spLocks noGrp="1"/>
          </p:cNvSpPr>
          <p:nvPr>
            <p:ph type="sldNum" sz="quarter" idx="12"/>
          </p:nvPr>
        </p:nvSpPr>
        <p:spPr/>
        <p:txBody>
          <a:bodyPr/>
          <a:lstStyle>
            <a:lvl1pPr>
              <a:defRPr/>
            </a:lvl1pPr>
          </a:lstStyle>
          <a:p>
            <a:fld id="{EEAD4E93-23DE-40A6-81DD-9F4519859A71}" type="slidenum">
              <a:rPr lang="tr-TR" altLang="en-US"/>
              <a:pPr/>
              <a:t>‹#›</a:t>
            </a:fld>
            <a:endParaRPr lang="tr-TR" altLang="en-US"/>
          </a:p>
        </p:txBody>
      </p:sp>
    </p:spTree>
    <p:extLst>
      <p:ext uri="{BB962C8B-B14F-4D97-AF65-F5344CB8AC3E}">
        <p14:creationId xmlns:p14="http://schemas.microsoft.com/office/powerpoint/2010/main" val="2109965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a:extLst>
              <a:ext uri="{FF2B5EF4-FFF2-40B4-BE49-F238E27FC236}">
                <a16:creationId xmlns="" xmlns:a16="http://schemas.microsoft.com/office/drawing/2014/main" id="{469BE1FE-CB8B-581E-2555-97C8C94BDF6C}"/>
              </a:ext>
            </a:extLst>
          </p:cNvPr>
          <p:cNvSpPr>
            <a:spLocks noGrp="1"/>
          </p:cNvSpPr>
          <p:nvPr>
            <p:ph type="dt" sz="half" idx="10"/>
          </p:nvPr>
        </p:nvSpPr>
        <p:spPr/>
        <p:txBody>
          <a:bodyPr/>
          <a:lstStyle>
            <a:lvl1pPr>
              <a:defRPr/>
            </a:lvl1pPr>
          </a:lstStyle>
          <a:p>
            <a:pPr>
              <a:defRPr/>
            </a:pPr>
            <a:endParaRPr lang="tr-TR"/>
          </a:p>
        </p:txBody>
      </p:sp>
      <p:sp>
        <p:nvSpPr>
          <p:cNvPr id="5" name="4 Altbilgi Yer Tutucusu">
            <a:extLst>
              <a:ext uri="{FF2B5EF4-FFF2-40B4-BE49-F238E27FC236}">
                <a16:creationId xmlns="" xmlns:a16="http://schemas.microsoft.com/office/drawing/2014/main" id="{A88E688A-0CC1-DF7D-E188-6B71B12AC468}"/>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 xmlns:a16="http://schemas.microsoft.com/office/drawing/2014/main" id="{A71E671B-4741-EBA3-4D97-72788DD9C90A}"/>
              </a:ext>
            </a:extLst>
          </p:cNvPr>
          <p:cNvSpPr>
            <a:spLocks noGrp="1"/>
          </p:cNvSpPr>
          <p:nvPr>
            <p:ph type="sldNum" sz="quarter" idx="12"/>
          </p:nvPr>
        </p:nvSpPr>
        <p:spPr/>
        <p:txBody>
          <a:bodyPr/>
          <a:lstStyle>
            <a:lvl1pPr>
              <a:defRPr/>
            </a:lvl1pPr>
          </a:lstStyle>
          <a:p>
            <a:fld id="{D1DE4746-676F-458E-98E6-A6003688E01E}" type="slidenum">
              <a:rPr lang="tr-TR" altLang="en-US"/>
              <a:pPr/>
              <a:t>‹#›</a:t>
            </a:fld>
            <a:endParaRPr lang="tr-TR" altLang="en-US"/>
          </a:p>
        </p:txBody>
      </p:sp>
    </p:spTree>
    <p:extLst>
      <p:ext uri="{BB962C8B-B14F-4D97-AF65-F5344CB8AC3E}">
        <p14:creationId xmlns:p14="http://schemas.microsoft.com/office/powerpoint/2010/main" val="866842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3 Veri Yer Tutucusu">
            <a:extLst>
              <a:ext uri="{FF2B5EF4-FFF2-40B4-BE49-F238E27FC236}">
                <a16:creationId xmlns="" xmlns:a16="http://schemas.microsoft.com/office/drawing/2014/main" id="{548BF2CF-4DC4-8B7F-B417-E1E23E269F85}"/>
              </a:ext>
            </a:extLst>
          </p:cNvPr>
          <p:cNvSpPr>
            <a:spLocks noGrp="1"/>
          </p:cNvSpPr>
          <p:nvPr>
            <p:ph type="dt" sz="half" idx="10"/>
          </p:nvPr>
        </p:nvSpPr>
        <p:spPr/>
        <p:txBody>
          <a:bodyPr/>
          <a:lstStyle>
            <a:lvl1pPr>
              <a:defRPr/>
            </a:lvl1pPr>
          </a:lstStyle>
          <a:p>
            <a:pPr>
              <a:defRPr/>
            </a:pPr>
            <a:endParaRPr lang="tr-TR"/>
          </a:p>
        </p:txBody>
      </p:sp>
      <p:sp>
        <p:nvSpPr>
          <p:cNvPr id="6" name="4 Altbilgi Yer Tutucusu">
            <a:extLst>
              <a:ext uri="{FF2B5EF4-FFF2-40B4-BE49-F238E27FC236}">
                <a16:creationId xmlns="" xmlns:a16="http://schemas.microsoft.com/office/drawing/2014/main" id="{A2079AB4-5C8F-B07F-9F3B-CA244F8B691A}"/>
              </a:ext>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16:creationId xmlns="" xmlns:a16="http://schemas.microsoft.com/office/drawing/2014/main" id="{97F97E81-2392-6BAD-6F2E-C5C956044EB2}"/>
              </a:ext>
            </a:extLst>
          </p:cNvPr>
          <p:cNvSpPr>
            <a:spLocks noGrp="1"/>
          </p:cNvSpPr>
          <p:nvPr>
            <p:ph type="sldNum" sz="quarter" idx="12"/>
          </p:nvPr>
        </p:nvSpPr>
        <p:spPr/>
        <p:txBody>
          <a:bodyPr/>
          <a:lstStyle>
            <a:lvl1pPr>
              <a:defRPr/>
            </a:lvl1pPr>
          </a:lstStyle>
          <a:p>
            <a:fld id="{5857B348-6D99-489F-AF77-835DF9EB82EA}" type="slidenum">
              <a:rPr lang="tr-TR" altLang="en-US"/>
              <a:pPr/>
              <a:t>‹#›</a:t>
            </a:fld>
            <a:endParaRPr lang="tr-TR" altLang="en-US"/>
          </a:p>
        </p:txBody>
      </p:sp>
    </p:spTree>
    <p:extLst>
      <p:ext uri="{BB962C8B-B14F-4D97-AF65-F5344CB8AC3E}">
        <p14:creationId xmlns:p14="http://schemas.microsoft.com/office/powerpoint/2010/main" val="1992245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a:extLst>
              <a:ext uri="{FF2B5EF4-FFF2-40B4-BE49-F238E27FC236}">
                <a16:creationId xmlns="" xmlns:a16="http://schemas.microsoft.com/office/drawing/2014/main" id="{BCF56342-7A31-64B2-9702-483CA48AAEA7}"/>
              </a:ext>
            </a:extLst>
          </p:cNvPr>
          <p:cNvSpPr>
            <a:spLocks noGrp="1"/>
          </p:cNvSpPr>
          <p:nvPr>
            <p:ph type="dt" sz="half" idx="10"/>
          </p:nvPr>
        </p:nvSpPr>
        <p:spPr/>
        <p:txBody>
          <a:bodyPr/>
          <a:lstStyle>
            <a:lvl1pPr>
              <a:defRPr/>
            </a:lvl1pPr>
          </a:lstStyle>
          <a:p>
            <a:pPr>
              <a:defRPr/>
            </a:pPr>
            <a:endParaRPr lang="tr-TR"/>
          </a:p>
        </p:txBody>
      </p:sp>
      <p:sp>
        <p:nvSpPr>
          <p:cNvPr id="8" name="4 Altbilgi Yer Tutucusu">
            <a:extLst>
              <a:ext uri="{FF2B5EF4-FFF2-40B4-BE49-F238E27FC236}">
                <a16:creationId xmlns="" xmlns:a16="http://schemas.microsoft.com/office/drawing/2014/main" id="{2AFD0213-FD91-C05C-B15F-B13C0CDA9688}"/>
              </a:ext>
            </a:extLst>
          </p:cNvPr>
          <p:cNvSpPr>
            <a:spLocks noGrp="1"/>
          </p:cNvSpPr>
          <p:nvPr>
            <p:ph type="ftr" sz="quarter" idx="11"/>
          </p:nvPr>
        </p:nvSpPr>
        <p:spPr/>
        <p:txBody>
          <a:bodyPr/>
          <a:lstStyle>
            <a:lvl1pPr>
              <a:defRPr/>
            </a:lvl1pPr>
          </a:lstStyle>
          <a:p>
            <a:pPr>
              <a:defRPr/>
            </a:pPr>
            <a:endParaRPr lang="tr-TR"/>
          </a:p>
        </p:txBody>
      </p:sp>
      <p:sp>
        <p:nvSpPr>
          <p:cNvPr id="9" name="5 Slayt Numarası Yer Tutucusu">
            <a:extLst>
              <a:ext uri="{FF2B5EF4-FFF2-40B4-BE49-F238E27FC236}">
                <a16:creationId xmlns="" xmlns:a16="http://schemas.microsoft.com/office/drawing/2014/main" id="{0EBE82E4-49D0-4B48-6436-43DA62A3874C}"/>
              </a:ext>
            </a:extLst>
          </p:cNvPr>
          <p:cNvSpPr>
            <a:spLocks noGrp="1"/>
          </p:cNvSpPr>
          <p:nvPr>
            <p:ph type="sldNum" sz="quarter" idx="12"/>
          </p:nvPr>
        </p:nvSpPr>
        <p:spPr/>
        <p:txBody>
          <a:bodyPr/>
          <a:lstStyle>
            <a:lvl1pPr>
              <a:defRPr/>
            </a:lvl1pPr>
          </a:lstStyle>
          <a:p>
            <a:fld id="{50BCE308-6F86-4319-B67A-3AC025DAA279}" type="slidenum">
              <a:rPr lang="tr-TR" altLang="en-US"/>
              <a:pPr/>
              <a:t>‹#›</a:t>
            </a:fld>
            <a:endParaRPr lang="tr-TR" altLang="en-US"/>
          </a:p>
        </p:txBody>
      </p:sp>
    </p:spTree>
    <p:extLst>
      <p:ext uri="{BB962C8B-B14F-4D97-AF65-F5344CB8AC3E}">
        <p14:creationId xmlns:p14="http://schemas.microsoft.com/office/powerpoint/2010/main" val="3714556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3 Veri Yer Tutucusu">
            <a:extLst>
              <a:ext uri="{FF2B5EF4-FFF2-40B4-BE49-F238E27FC236}">
                <a16:creationId xmlns="" xmlns:a16="http://schemas.microsoft.com/office/drawing/2014/main" id="{58711EA4-A13E-71FA-406F-39C31FA88562}"/>
              </a:ext>
            </a:extLst>
          </p:cNvPr>
          <p:cNvSpPr>
            <a:spLocks noGrp="1"/>
          </p:cNvSpPr>
          <p:nvPr>
            <p:ph type="dt" sz="half" idx="10"/>
          </p:nvPr>
        </p:nvSpPr>
        <p:spPr/>
        <p:txBody>
          <a:bodyPr/>
          <a:lstStyle>
            <a:lvl1pPr>
              <a:defRPr/>
            </a:lvl1pPr>
          </a:lstStyle>
          <a:p>
            <a:pPr>
              <a:defRPr/>
            </a:pPr>
            <a:endParaRPr lang="tr-TR"/>
          </a:p>
        </p:txBody>
      </p:sp>
      <p:sp>
        <p:nvSpPr>
          <p:cNvPr id="4" name="4 Altbilgi Yer Tutucusu">
            <a:extLst>
              <a:ext uri="{FF2B5EF4-FFF2-40B4-BE49-F238E27FC236}">
                <a16:creationId xmlns="" xmlns:a16="http://schemas.microsoft.com/office/drawing/2014/main" id="{57D1AA43-AA45-0B03-8663-EB8160DE70E7}"/>
              </a:ext>
            </a:extLst>
          </p:cNvPr>
          <p:cNvSpPr>
            <a:spLocks noGrp="1"/>
          </p:cNvSpPr>
          <p:nvPr>
            <p:ph type="ftr" sz="quarter" idx="11"/>
          </p:nvPr>
        </p:nvSpPr>
        <p:spPr/>
        <p:txBody>
          <a:bodyPr/>
          <a:lstStyle>
            <a:lvl1pPr>
              <a:defRPr/>
            </a:lvl1pPr>
          </a:lstStyle>
          <a:p>
            <a:pPr>
              <a:defRPr/>
            </a:pPr>
            <a:endParaRPr lang="tr-TR"/>
          </a:p>
        </p:txBody>
      </p:sp>
      <p:sp>
        <p:nvSpPr>
          <p:cNvPr id="5" name="5 Slayt Numarası Yer Tutucusu">
            <a:extLst>
              <a:ext uri="{FF2B5EF4-FFF2-40B4-BE49-F238E27FC236}">
                <a16:creationId xmlns="" xmlns:a16="http://schemas.microsoft.com/office/drawing/2014/main" id="{1C38F308-7E2C-9460-4F62-5D86495BF775}"/>
              </a:ext>
            </a:extLst>
          </p:cNvPr>
          <p:cNvSpPr>
            <a:spLocks noGrp="1"/>
          </p:cNvSpPr>
          <p:nvPr>
            <p:ph type="sldNum" sz="quarter" idx="12"/>
          </p:nvPr>
        </p:nvSpPr>
        <p:spPr/>
        <p:txBody>
          <a:bodyPr/>
          <a:lstStyle>
            <a:lvl1pPr>
              <a:defRPr/>
            </a:lvl1pPr>
          </a:lstStyle>
          <a:p>
            <a:fld id="{323138CC-9F94-47DC-95DB-1B72BE4A0735}" type="slidenum">
              <a:rPr lang="tr-TR" altLang="en-US"/>
              <a:pPr/>
              <a:t>‹#›</a:t>
            </a:fld>
            <a:endParaRPr lang="tr-TR" altLang="en-US"/>
          </a:p>
        </p:txBody>
      </p:sp>
    </p:spTree>
    <p:extLst>
      <p:ext uri="{BB962C8B-B14F-4D97-AF65-F5344CB8AC3E}">
        <p14:creationId xmlns:p14="http://schemas.microsoft.com/office/powerpoint/2010/main" val="265989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a:extLst>
              <a:ext uri="{FF2B5EF4-FFF2-40B4-BE49-F238E27FC236}">
                <a16:creationId xmlns="" xmlns:a16="http://schemas.microsoft.com/office/drawing/2014/main" id="{0BC767D4-A54F-C3A5-05B8-1EDF8B6C1676}"/>
              </a:ext>
            </a:extLst>
          </p:cNvPr>
          <p:cNvSpPr>
            <a:spLocks noGrp="1"/>
          </p:cNvSpPr>
          <p:nvPr>
            <p:ph type="dt" sz="half" idx="10"/>
          </p:nvPr>
        </p:nvSpPr>
        <p:spPr/>
        <p:txBody>
          <a:bodyPr/>
          <a:lstStyle>
            <a:lvl1pPr>
              <a:defRPr/>
            </a:lvl1pPr>
          </a:lstStyle>
          <a:p>
            <a:pPr>
              <a:defRPr/>
            </a:pPr>
            <a:endParaRPr lang="tr-TR"/>
          </a:p>
        </p:txBody>
      </p:sp>
      <p:sp>
        <p:nvSpPr>
          <p:cNvPr id="3" name="4 Altbilgi Yer Tutucusu">
            <a:extLst>
              <a:ext uri="{FF2B5EF4-FFF2-40B4-BE49-F238E27FC236}">
                <a16:creationId xmlns="" xmlns:a16="http://schemas.microsoft.com/office/drawing/2014/main" id="{D4A3F585-D10D-2465-5C02-6051A761E31C}"/>
              </a:ext>
            </a:extLst>
          </p:cNvPr>
          <p:cNvSpPr>
            <a:spLocks noGrp="1"/>
          </p:cNvSpPr>
          <p:nvPr>
            <p:ph type="ftr" sz="quarter" idx="11"/>
          </p:nvPr>
        </p:nvSpPr>
        <p:spPr/>
        <p:txBody>
          <a:bodyPr/>
          <a:lstStyle>
            <a:lvl1pPr>
              <a:defRPr/>
            </a:lvl1pPr>
          </a:lstStyle>
          <a:p>
            <a:pPr>
              <a:defRPr/>
            </a:pPr>
            <a:endParaRPr lang="tr-TR"/>
          </a:p>
        </p:txBody>
      </p:sp>
      <p:sp>
        <p:nvSpPr>
          <p:cNvPr id="4" name="5 Slayt Numarası Yer Tutucusu">
            <a:extLst>
              <a:ext uri="{FF2B5EF4-FFF2-40B4-BE49-F238E27FC236}">
                <a16:creationId xmlns="" xmlns:a16="http://schemas.microsoft.com/office/drawing/2014/main" id="{62CE3322-88D9-53F5-E770-2F9FC8634E63}"/>
              </a:ext>
            </a:extLst>
          </p:cNvPr>
          <p:cNvSpPr>
            <a:spLocks noGrp="1"/>
          </p:cNvSpPr>
          <p:nvPr>
            <p:ph type="sldNum" sz="quarter" idx="12"/>
          </p:nvPr>
        </p:nvSpPr>
        <p:spPr/>
        <p:txBody>
          <a:bodyPr/>
          <a:lstStyle>
            <a:lvl1pPr>
              <a:defRPr/>
            </a:lvl1pPr>
          </a:lstStyle>
          <a:p>
            <a:fld id="{364F4160-C0E7-4B8B-9033-FA0685EEFB7C}" type="slidenum">
              <a:rPr lang="tr-TR" altLang="en-US"/>
              <a:pPr/>
              <a:t>‹#›</a:t>
            </a:fld>
            <a:endParaRPr lang="tr-TR" altLang="en-US"/>
          </a:p>
        </p:txBody>
      </p:sp>
    </p:spTree>
    <p:extLst>
      <p:ext uri="{BB962C8B-B14F-4D97-AF65-F5344CB8AC3E}">
        <p14:creationId xmlns:p14="http://schemas.microsoft.com/office/powerpoint/2010/main" val="1658226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a:extLst>
              <a:ext uri="{FF2B5EF4-FFF2-40B4-BE49-F238E27FC236}">
                <a16:creationId xmlns="" xmlns:a16="http://schemas.microsoft.com/office/drawing/2014/main" id="{85D3453D-4925-69E4-90E3-8919F7CF625C}"/>
              </a:ext>
            </a:extLst>
          </p:cNvPr>
          <p:cNvSpPr>
            <a:spLocks noGrp="1"/>
          </p:cNvSpPr>
          <p:nvPr>
            <p:ph type="dt" sz="half" idx="10"/>
          </p:nvPr>
        </p:nvSpPr>
        <p:spPr/>
        <p:txBody>
          <a:bodyPr/>
          <a:lstStyle>
            <a:lvl1pPr>
              <a:defRPr/>
            </a:lvl1pPr>
          </a:lstStyle>
          <a:p>
            <a:pPr>
              <a:defRPr/>
            </a:pPr>
            <a:endParaRPr lang="tr-TR"/>
          </a:p>
        </p:txBody>
      </p:sp>
      <p:sp>
        <p:nvSpPr>
          <p:cNvPr id="6" name="4 Altbilgi Yer Tutucusu">
            <a:extLst>
              <a:ext uri="{FF2B5EF4-FFF2-40B4-BE49-F238E27FC236}">
                <a16:creationId xmlns="" xmlns:a16="http://schemas.microsoft.com/office/drawing/2014/main" id="{5A59197C-F45D-AF9D-E468-8515862F0FE9}"/>
              </a:ext>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16:creationId xmlns="" xmlns:a16="http://schemas.microsoft.com/office/drawing/2014/main" id="{C5563E4C-4368-A6FB-97F0-64E8344FA7DA}"/>
              </a:ext>
            </a:extLst>
          </p:cNvPr>
          <p:cNvSpPr>
            <a:spLocks noGrp="1"/>
          </p:cNvSpPr>
          <p:nvPr>
            <p:ph type="sldNum" sz="quarter" idx="12"/>
          </p:nvPr>
        </p:nvSpPr>
        <p:spPr/>
        <p:txBody>
          <a:bodyPr/>
          <a:lstStyle>
            <a:lvl1pPr>
              <a:defRPr/>
            </a:lvl1pPr>
          </a:lstStyle>
          <a:p>
            <a:fld id="{9C096CF4-708E-4B0B-8BA9-541E5F05DA24}" type="slidenum">
              <a:rPr lang="tr-TR" altLang="en-US"/>
              <a:pPr/>
              <a:t>‹#›</a:t>
            </a:fld>
            <a:endParaRPr lang="tr-TR" altLang="en-US"/>
          </a:p>
        </p:txBody>
      </p:sp>
    </p:spTree>
    <p:extLst>
      <p:ext uri="{BB962C8B-B14F-4D97-AF65-F5344CB8AC3E}">
        <p14:creationId xmlns:p14="http://schemas.microsoft.com/office/powerpoint/2010/main" val="71552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a:extLst>
              <a:ext uri="{FF2B5EF4-FFF2-40B4-BE49-F238E27FC236}">
                <a16:creationId xmlns="" xmlns:a16="http://schemas.microsoft.com/office/drawing/2014/main" id="{6542CC95-2D9E-F481-A9FB-338D36FB7134}"/>
              </a:ext>
            </a:extLst>
          </p:cNvPr>
          <p:cNvSpPr>
            <a:spLocks noGrp="1"/>
          </p:cNvSpPr>
          <p:nvPr>
            <p:ph type="dt" sz="half" idx="10"/>
          </p:nvPr>
        </p:nvSpPr>
        <p:spPr/>
        <p:txBody>
          <a:bodyPr/>
          <a:lstStyle>
            <a:lvl1pPr>
              <a:defRPr/>
            </a:lvl1pPr>
          </a:lstStyle>
          <a:p>
            <a:pPr>
              <a:defRPr/>
            </a:pPr>
            <a:endParaRPr lang="tr-TR"/>
          </a:p>
        </p:txBody>
      </p:sp>
      <p:sp>
        <p:nvSpPr>
          <p:cNvPr id="6" name="4 Altbilgi Yer Tutucusu">
            <a:extLst>
              <a:ext uri="{FF2B5EF4-FFF2-40B4-BE49-F238E27FC236}">
                <a16:creationId xmlns="" xmlns:a16="http://schemas.microsoft.com/office/drawing/2014/main" id="{A7241993-408A-AB6A-B2DD-6AEF8D67F066}"/>
              </a:ext>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16:creationId xmlns="" xmlns:a16="http://schemas.microsoft.com/office/drawing/2014/main" id="{889F6499-06AC-23A1-1936-F03E2D70011B}"/>
              </a:ext>
            </a:extLst>
          </p:cNvPr>
          <p:cNvSpPr>
            <a:spLocks noGrp="1"/>
          </p:cNvSpPr>
          <p:nvPr>
            <p:ph type="sldNum" sz="quarter" idx="12"/>
          </p:nvPr>
        </p:nvSpPr>
        <p:spPr/>
        <p:txBody>
          <a:bodyPr/>
          <a:lstStyle>
            <a:lvl1pPr>
              <a:defRPr/>
            </a:lvl1pPr>
          </a:lstStyle>
          <a:p>
            <a:fld id="{4A943117-0FEB-4E96-9525-7922261A6E1B}" type="slidenum">
              <a:rPr lang="tr-TR" altLang="en-US"/>
              <a:pPr/>
              <a:t>‹#›</a:t>
            </a:fld>
            <a:endParaRPr lang="tr-TR" altLang="en-US"/>
          </a:p>
        </p:txBody>
      </p:sp>
    </p:spTree>
    <p:extLst>
      <p:ext uri="{BB962C8B-B14F-4D97-AF65-F5344CB8AC3E}">
        <p14:creationId xmlns:p14="http://schemas.microsoft.com/office/powerpoint/2010/main" val="1633208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Başlık Yer Tutucusu">
            <a:extLst>
              <a:ext uri="{FF2B5EF4-FFF2-40B4-BE49-F238E27FC236}">
                <a16:creationId xmlns="" xmlns:a16="http://schemas.microsoft.com/office/drawing/2014/main" id="{1A547F81-5D08-0B37-3AC1-62533C773EE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en-US"/>
              <a:t>Asıl başlık stili için tıklatın</a:t>
            </a:r>
          </a:p>
        </p:txBody>
      </p:sp>
      <p:sp>
        <p:nvSpPr>
          <p:cNvPr id="1027" name="2 Metin Yer Tutucusu">
            <a:extLst>
              <a:ext uri="{FF2B5EF4-FFF2-40B4-BE49-F238E27FC236}">
                <a16:creationId xmlns="" xmlns:a16="http://schemas.microsoft.com/office/drawing/2014/main" id="{128C0552-C961-9065-339D-FDBE9FFCA17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a:t>Asıl metin stillerini düzenlemek için tıklatın</a:t>
            </a:r>
          </a:p>
          <a:p>
            <a:pPr lvl="1"/>
            <a:r>
              <a:rPr lang="tr-TR" altLang="en-US"/>
              <a:t>İkinci düzey</a:t>
            </a:r>
          </a:p>
          <a:p>
            <a:pPr lvl="2"/>
            <a:r>
              <a:rPr lang="tr-TR" altLang="en-US"/>
              <a:t>Üçüncü düzey</a:t>
            </a:r>
          </a:p>
          <a:p>
            <a:pPr lvl="3"/>
            <a:r>
              <a:rPr lang="tr-TR" altLang="en-US"/>
              <a:t>Dördüncü düzey</a:t>
            </a:r>
          </a:p>
          <a:p>
            <a:pPr lvl="4"/>
            <a:r>
              <a:rPr lang="tr-TR" altLang="en-US"/>
              <a:t>Beşinci düzey</a:t>
            </a:r>
          </a:p>
        </p:txBody>
      </p:sp>
      <p:sp>
        <p:nvSpPr>
          <p:cNvPr id="4" name="3 Veri Yer Tutucusu">
            <a:extLst>
              <a:ext uri="{FF2B5EF4-FFF2-40B4-BE49-F238E27FC236}">
                <a16:creationId xmlns="" xmlns:a16="http://schemas.microsoft.com/office/drawing/2014/main" id="{6A2247F1-090D-0466-B393-B9E7A81C67A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tr-TR"/>
          </a:p>
        </p:txBody>
      </p:sp>
      <p:sp>
        <p:nvSpPr>
          <p:cNvPr id="5" name="4 Altbilgi Yer Tutucusu">
            <a:extLst>
              <a:ext uri="{FF2B5EF4-FFF2-40B4-BE49-F238E27FC236}">
                <a16:creationId xmlns="" xmlns:a16="http://schemas.microsoft.com/office/drawing/2014/main" id="{9BC4C61F-C07A-AB34-E1CE-B3699DAE6F6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p>
        </p:txBody>
      </p:sp>
      <p:sp>
        <p:nvSpPr>
          <p:cNvPr id="6" name="5 Slayt Numarası Yer Tutucusu">
            <a:extLst>
              <a:ext uri="{FF2B5EF4-FFF2-40B4-BE49-F238E27FC236}">
                <a16:creationId xmlns="" xmlns:a16="http://schemas.microsoft.com/office/drawing/2014/main" id="{6E832C44-AA6C-F6C3-0A9D-70CB85F75FB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9C448C8B-C742-408C-B835-6942873DE8F9}" type="slidenum">
              <a:rPr lang="tr-TR" altLang="en-US"/>
              <a:pPr/>
              <a:t>‹#›</a:t>
            </a:fld>
            <a:endParaRPr lang="tr-TR" altLang="en-US"/>
          </a:p>
        </p:txBody>
      </p:sp>
    </p:spTree>
  </p:cSld>
  <p:clrMap bg1="lt1" tx1="dk1" bg2="lt2" tx2="dk2" accent1="accent1" accent2="accent2" accent3="accent3" accent4="accent4" accent5="accent5" accent6="accent6" hlink="hlink" folHlink="folHlink"/>
  <p:sldLayoutIdLst>
    <p:sldLayoutId id="2147484266" r:id="rId1"/>
    <p:sldLayoutId id="2147484267" r:id="rId2"/>
    <p:sldLayoutId id="2147484268" r:id="rId3"/>
    <p:sldLayoutId id="2147484269" r:id="rId4"/>
    <p:sldLayoutId id="2147484270" r:id="rId5"/>
    <p:sldLayoutId id="2147484271" r:id="rId6"/>
    <p:sldLayoutId id="2147484272" r:id="rId7"/>
    <p:sldLayoutId id="2147484273" r:id="rId8"/>
    <p:sldLayoutId id="2147484274" r:id="rId9"/>
    <p:sldLayoutId id="2147484275" r:id="rId10"/>
    <p:sldLayoutId id="2147484276"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5.gif"/><Relationship Id="rId4" Type="http://schemas.openxmlformats.org/officeDocument/2006/relationships/image" Target="../media/image24.wmf"/></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5">
            <a:extLst>
              <a:ext uri="{FF2B5EF4-FFF2-40B4-BE49-F238E27FC236}">
                <a16:creationId xmlns="" xmlns:a16="http://schemas.microsoft.com/office/drawing/2014/main" id="{72723C20-C33C-ECAA-9011-97BAE384721A}"/>
              </a:ext>
            </a:extLst>
          </p:cNvPr>
          <p:cNvSpPr>
            <a:spLocks noChangeArrowheads="1"/>
          </p:cNvSpPr>
          <p:nvPr/>
        </p:nvSpPr>
        <p:spPr bwMode="auto">
          <a:xfrm>
            <a:off x="3676650" y="2709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sp>
        <p:nvSpPr>
          <p:cNvPr id="2051" name="5 Dikdörtgen">
            <a:extLst>
              <a:ext uri="{FF2B5EF4-FFF2-40B4-BE49-F238E27FC236}">
                <a16:creationId xmlns="" xmlns:a16="http://schemas.microsoft.com/office/drawing/2014/main" id="{2D0EEEB5-AD5D-1F02-4FEA-33544E53C08E}"/>
              </a:ext>
            </a:extLst>
          </p:cNvPr>
          <p:cNvSpPr>
            <a:spLocks noChangeArrowheads="1"/>
          </p:cNvSpPr>
          <p:nvPr/>
        </p:nvSpPr>
        <p:spPr bwMode="auto">
          <a:xfrm>
            <a:off x="0" y="0"/>
            <a:ext cx="91440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tr-TR" altLang="tr-TR" sz="5000" b="1">
              <a:solidFill>
                <a:srgbClr val="FF0000"/>
              </a:solidFill>
              <a:latin typeface="Calibri" panose="020F0502020204030204" pitchFamily="34" charset="0"/>
              <a:cs typeface="Calibri" panose="020F0502020204030204" pitchFamily="34" charset="0"/>
            </a:endParaRPr>
          </a:p>
          <a:p>
            <a:pPr algn="ctr" eaLnBrk="1" hangingPunct="1"/>
            <a:r>
              <a:rPr lang="tr-TR" altLang="tr-TR" sz="5000" b="1">
                <a:solidFill>
                  <a:srgbClr val="FF0000"/>
                </a:solidFill>
                <a:latin typeface="Calibri" panose="020F0502020204030204" pitchFamily="34" charset="0"/>
                <a:cs typeface="Calibri" panose="020F0502020204030204" pitchFamily="34" charset="0"/>
              </a:rPr>
              <a:t>SINAV KAYGISI VE BAŞA ÇIKMA  YOLLARI</a:t>
            </a:r>
            <a:endParaRPr lang="tr-TR" altLang="tr-TR" sz="5000" i="1" u="sng">
              <a:solidFill>
                <a:srgbClr val="FF0000"/>
              </a:solidFill>
              <a:latin typeface="Calibri" panose="020F0502020204030204" pitchFamily="34" charset="0"/>
              <a:cs typeface="Calibri" panose="020F0502020204030204" pitchFamily="34" charset="0"/>
            </a:endParaRPr>
          </a:p>
        </p:txBody>
      </p:sp>
      <p:sp>
        <p:nvSpPr>
          <p:cNvPr id="10246" name="5 Slayt Numarası Yer Tutucusu">
            <a:extLst>
              <a:ext uri="{FF2B5EF4-FFF2-40B4-BE49-F238E27FC236}">
                <a16:creationId xmlns="" xmlns:a16="http://schemas.microsoft.com/office/drawing/2014/main" id="{1AE66989-B411-60D4-B1C6-E4CD4719E2AC}"/>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885CD7E-81A8-434F-83F1-7CC156DA4D6F}" type="slidenum">
              <a:rPr lang="tr-TR" altLang="en-US" sz="1200">
                <a:solidFill>
                  <a:srgbClr val="898989"/>
                </a:solidFill>
              </a:rPr>
              <a:pPr eaLnBrk="1" hangingPunct="1"/>
              <a:t>1</a:t>
            </a:fld>
            <a:endParaRPr lang="tr-TR" altLang="en-US" sz="1200">
              <a:solidFill>
                <a:srgbClr val="898989"/>
              </a:solidFill>
            </a:endParaRPr>
          </a:p>
        </p:txBody>
      </p:sp>
      <p:pic>
        <p:nvPicPr>
          <p:cNvPr id="2053" name="7 Resim" descr="sinav-stresi-622x400.jpg">
            <a:extLst>
              <a:ext uri="{FF2B5EF4-FFF2-40B4-BE49-F238E27FC236}">
                <a16:creationId xmlns="" xmlns:a16="http://schemas.microsoft.com/office/drawing/2014/main" id="{59DC4DCB-B5B2-04EE-893E-D5BACC7A1AB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420938"/>
            <a:ext cx="8137525" cy="410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 xmlns:a16="http://schemas.microsoft.com/office/drawing/2014/main" id="{23A10D2B-6620-5CCF-3625-F401D16FDFD8}"/>
              </a:ext>
            </a:extLst>
          </p:cNvPr>
          <p:cNvSpPr>
            <a:spLocks noGrp="1" noChangeArrowheads="1"/>
          </p:cNvSpPr>
          <p:nvPr>
            <p:ph type="title"/>
          </p:nvPr>
        </p:nvSpPr>
        <p:spPr>
          <a:xfrm>
            <a:off x="755650" y="188913"/>
            <a:ext cx="6096000" cy="685800"/>
          </a:xfrm>
        </p:spPr>
        <p:txBody>
          <a:bodyPr rtlCol="0">
            <a:normAutofit fontScale="90000"/>
          </a:bodyPr>
          <a:lstStyle/>
          <a:p>
            <a:pPr eaLnBrk="1" fontAlgn="auto" hangingPunct="1">
              <a:spcAft>
                <a:spcPts val="0"/>
              </a:spcAft>
              <a:defRPr/>
            </a:pPr>
            <a:r>
              <a:rPr lang="tr-TR" sz="4000" b="1" dirty="0">
                <a:solidFill>
                  <a:srgbClr val="FF0000"/>
                </a:solidFill>
                <a:latin typeface="Comic Sans MS" pitchFamily="66" charset="0"/>
                <a:cs typeface="Times New Roman" pitchFamily="18" charset="0"/>
              </a:rPr>
              <a:t>Sınav S</a:t>
            </a:r>
            <a:r>
              <a:rPr lang="tr-TR" sz="4000" b="1" dirty="0">
                <a:solidFill>
                  <a:srgbClr val="FF0000"/>
                </a:solidFill>
                <a:latin typeface="Comic Sans MS" pitchFamily="66" charset="0"/>
              </a:rPr>
              <a:t>üresince;</a:t>
            </a:r>
          </a:p>
        </p:txBody>
      </p:sp>
      <p:sp>
        <p:nvSpPr>
          <p:cNvPr id="11267" name="Rectangle 3">
            <a:extLst>
              <a:ext uri="{FF2B5EF4-FFF2-40B4-BE49-F238E27FC236}">
                <a16:creationId xmlns="" xmlns:a16="http://schemas.microsoft.com/office/drawing/2014/main" id="{A51A6D49-D8DF-A684-A56C-00F2B2F93F98}"/>
              </a:ext>
            </a:extLst>
          </p:cNvPr>
          <p:cNvSpPr>
            <a:spLocks noGrp="1" noChangeArrowheads="1"/>
          </p:cNvSpPr>
          <p:nvPr>
            <p:ph idx="1"/>
          </p:nvPr>
        </p:nvSpPr>
        <p:spPr>
          <a:xfrm>
            <a:off x="0" y="908050"/>
            <a:ext cx="9144000" cy="5589588"/>
          </a:xfrm>
        </p:spPr>
        <p:txBody>
          <a:bodyPr/>
          <a:lstStyle/>
          <a:p>
            <a:pPr eaLnBrk="1" hangingPunct="1">
              <a:lnSpc>
                <a:spcPct val="90000"/>
              </a:lnSpc>
              <a:buFont typeface="Wingdings" panose="05000000000000000000" pitchFamily="2" charset="2"/>
              <a:buChar char="F"/>
            </a:pPr>
            <a:r>
              <a:rPr lang="tr-TR" altLang="en-US" sz="3000">
                <a:solidFill>
                  <a:srgbClr val="000000"/>
                </a:solidFill>
                <a:latin typeface="Comic Sans MS" panose="030F0702030302020204" pitchFamily="66" charset="0"/>
              </a:rPr>
              <a:t>Sınav için olumlu düşünün.</a:t>
            </a:r>
          </a:p>
          <a:p>
            <a:pPr eaLnBrk="1" hangingPunct="1">
              <a:lnSpc>
                <a:spcPct val="90000"/>
              </a:lnSpc>
              <a:buFont typeface="Wingdings" panose="05000000000000000000" pitchFamily="2" charset="2"/>
              <a:buChar char="F"/>
            </a:pPr>
            <a:r>
              <a:rPr lang="tr-TR" altLang="en-US" sz="3000">
                <a:solidFill>
                  <a:srgbClr val="000000"/>
                </a:solidFill>
                <a:latin typeface="Comic Sans MS" panose="030F0702030302020204" pitchFamily="66" charset="0"/>
                <a:cs typeface="Times New Roman" panose="02020603050405020304" pitchFamily="18" charset="0"/>
              </a:rPr>
              <a:t>Zamanı nasıl kullanacağınıza ve soruları hangi sırayla cevaplayacağınıza karar verin</a:t>
            </a:r>
            <a:r>
              <a:rPr lang="tr-TR" altLang="en-US" sz="3000">
                <a:solidFill>
                  <a:srgbClr val="000000"/>
                </a:solidFill>
                <a:latin typeface="Comic Sans MS" panose="030F0702030302020204" pitchFamily="66" charset="0"/>
              </a:rPr>
              <a:t>.</a:t>
            </a:r>
          </a:p>
          <a:p>
            <a:pPr eaLnBrk="1" hangingPunct="1">
              <a:lnSpc>
                <a:spcPct val="90000"/>
              </a:lnSpc>
              <a:buFont typeface="Wingdings" panose="05000000000000000000" pitchFamily="2" charset="2"/>
              <a:buChar char="F"/>
            </a:pPr>
            <a:r>
              <a:rPr lang="tr-TR" altLang="en-US" sz="3000">
                <a:solidFill>
                  <a:srgbClr val="000000"/>
                </a:solidFill>
                <a:latin typeface="Comic Sans MS" panose="030F0702030302020204" pitchFamily="66" charset="0"/>
                <a:ea typeface="Batang" panose="02030600000101010101" pitchFamily="18" charset="-127"/>
              </a:rPr>
              <a:t>Soruları </a:t>
            </a:r>
            <a:r>
              <a:rPr lang="tr-TR" altLang="en-US" sz="3000">
                <a:solidFill>
                  <a:srgbClr val="000000"/>
                </a:solidFill>
                <a:latin typeface="Comic Sans MS" panose="030F0702030302020204" pitchFamily="66" charset="0"/>
              </a:rPr>
              <a:t>ve yönergeleri </a:t>
            </a:r>
            <a:r>
              <a:rPr lang="tr-TR" altLang="en-US" sz="3000">
                <a:solidFill>
                  <a:srgbClr val="000000"/>
                </a:solidFill>
                <a:latin typeface="Comic Sans MS" panose="030F0702030302020204" pitchFamily="66" charset="0"/>
                <a:ea typeface="Batang" panose="02030600000101010101" pitchFamily="18" charset="-127"/>
              </a:rPr>
              <a:t>dikkatlice okuyun</a:t>
            </a:r>
            <a:r>
              <a:rPr lang="tr-TR" altLang="en-US" sz="3000">
                <a:solidFill>
                  <a:srgbClr val="000000"/>
                </a:solidFill>
                <a:latin typeface="Comic Sans MS" panose="030F0702030302020204" pitchFamily="66" charset="0"/>
              </a:rPr>
              <a:t>.</a:t>
            </a:r>
          </a:p>
          <a:p>
            <a:pPr eaLnBrk="1" hangingPunct="1">
              <a:lnSpc>
                <a:spcPct val="90000"/>
              </a:lnSpc>
              <a:buFont typeface="Wingdings" panose="05000000000000000000" pitchFamily="2" charset="2"/>
              <a:buChar char="F"/>
            </a:pPr>
            <a:r>
              <a:rPr lang="tr-TR" altLang="en-US" sz="3000">
                <a:solidFill>
                  <a:srgbClr val="000000"/>
                </a:solidFill>
                <a:latin typeface="Comic Sans MS" panose="030F0702030302020204" pitchFamily="66" charset="0"/>
                <a:ea typeface="Batang" panose="02030600000101010101" pitchFamily="18" charset="-127"/>
              </a:rPr>
              <a:t>Zaman zaman duruşunuzu</a:t>
            </a:r>
            <a:r>
              <a:rPr lang="tr-TR" altLang="en-US" sz="3000">
                <a:solidFill>
                  <a:srgbClr val="000000"/>
                </a:solidFill>
                <a:latin typeface="Comic Sans MS" panose="030F0702030302020204" pitchFamily="66" charset="0"/>
              </a:rPr>
              <a:t> </a:t>
            </a:r>
            <a:r>
              <a:rPr lang="tr-TR" altLang="en-US" sz="3000">
                <a:solidFill>
                  <a:srgbClr val="000000"/>
                </a:solidFill>
                <a:latin typeface="Comic Sans MS" panose="030F0702030302020204" pitchFamily="66" charset="0"/>
                <a:ea typeface="Batang" panose="02030600000101010101" pitchFamily="18" charset="-127"/>
              </a:rPr>
              <a:t>değiştirin, bu sizi rahatlatacaktır</a:t>
            </a:r>
            <a:r>
              <a:rPr lang="tr-TR" altLang="en-US" sz="3000">
                <a:solidFill>
                  <a:srgbClr val="000000"/>
                </a:solidFill>
                <a:latin typeface="Comic Sans MS" panose="030F0702030302020204" pitchFamily="66" charset="0"/>
              </a:rPr>
              <a:t>.</a:t>
            </a:r>
          </a:p>
          <a:p>
            <a:pPr eaLnBrk="1" hangingPunct="1">
              <a:lnSpc>
                <a:spcPct val="90000"/>
              </a:lnSpc>
              <a:buFont typeface="Wingdings" panose="05000000000000000000" pitchFamily="2" charset="2"/>
              <a:buChar char="F"/>
            </a:pPr>
            <a:r>
              <a:rPr lang="tr-TR" altLang="en-US" sz="3000">
                <a:solidFill>
                  <a:srgbClr val="000000"/>
                </a:solidFill>
                <a:latin typeface="Comic Sans MS" panose="030F0702030302020204" pitchFamily="66" charset="0"/>
                <a:ea typeface="Batang" panose="02030600000101010101" pitchFamily="18" charset="-127"/>
              </a:rPr>
              <a:t>Sınıf arkadaşlarınız sınavlarını erkenden bitir</a:t>
            </a:r>
            <a:r>
              <a:rPr lang="tr-TR" altLang="en-US" sz="3000">
                <a:solidFill>
                  <a:srgbClr val="000000"/>
                </a:solidFill>
                <a:latin typeface="Comic Sans MS" panose="030F0702030302020204" pitchFamily="66" charset="0"/>
              </a:rPr>
              <a:t>diğinde </a:t>
            </a:r>
            <a:r>
              <a:rPr lang="tr-TR" altLang="en-US" sz="3000">
                <a:solidFill>
                  <a:srgbClr val="000000"/>
                </a:solidFill>
                <a:latin typeface="Comic Sans MS" panose="030F0702030302020204" pitchFamily="66" charset="0"/>
                <a:ea typeface="Batang" panose="02030600000101010101" pitchFamily="18" charset="-127"/>
              </a:rPr>
              <a:t>panik olmayın.</a:t>
            </a:r>
            <a:endParaRPr lang="tr-TR" altLang="en-US" sz="3000">
              <a:solidFill>
                <a:srgbClr val="000000"/>
              </a:solidFill>
              <a:latin typeface="Comic Sans MS" panose="030F0702030302020204" pitchFamily="66" charset="0"/>
            </a:endParaRPr>
          </a:p>
        </p:txBody>
      </p:sp>
      <p:sp>
        <p:nvSpPr>
          <p:cNvPr id="20485" name="4 Slayt Numarası Yer Tutucusu">
            <a:extLst>
              <a:ext uri="{FF2B5EF4-FFF2-40B4-BE49-F238E27FC236}">
                <a16:creationId xmlns="" xmlns:a16="http://schemas.microsoft.com/office/drawing/2014/main" id="{CE524EF5-BD28-6ED5-AB9A-7B79D2E2E06F}"/>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CA661F3-C6D3-4C90-8075-70AE3D48D8A5}" type="slidenum">
              <a:rPr lang="tr-TR" altLang="en-US" sz="1200">
                <a:solidFill>
                  <a:srgbClr val="898989"/>
                </a:solidFill>
              </a:rPr>
              <a:pPr eaLnBrk="1" hangingPunct="1"/>
              <a:t>10</a:t>
            </a:fld>
            <a:endParaRPr lang="tr-TR" altLang="en-US" sz="1200">
              <a:solidFill>
                <a:srgbClr val="898989"/>
              </a:solidFill>
            </a:endParaRPr>
          </a:p>
        </p:txBody>
      </p:sp>
      <p:pic>
        <p:nvPicPr>
          <p:cNvPr id="11269" name="6 Resim" descr="1465025164100.jpg">
            <a:extLst>
              <a:ext uri="{FF2B5EF4-FFF2-40B4-BE49-F238E27FC236}">
                <a16:creationId xmlns="" xmlns:a16="http://schemas.microsoft.com/office/drawing/2014/main" id="{CDA30DA8-4E68-781F-4964-6DB04DDBEC8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4652963"/>
            <a:ext cx="6553200" cy="220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1026">
            <a:extLst>
              <a:ext uri="{FF2B5EF4-FFF2-40B4-BE49-F238E27FC236}">
                <a16:creationId xmlns="" xmlns:a16="http://schemas.microsoft.com/office/drawing/2014/main" id="{0D05F94B-8175-215E-7744-34CEA569D4CC}"/>
              </a:ext>
            </a:extLst>
          </p:cNvPr>
          <p:cNvSpPr>
            <a:spLocks noGrp="1" noChangeArrowheads="1"/>
          </p:cNvSpPr>
          <p:nvPr>
            <p:ph type="title"/>
          </p:nvPr>
        </p:nvSpPr>
        <p:spPr>
          <a:xfrm>
            <a:off x="-252413" y="571500"/>
            <a:ext cx="9810751" cy="1143000"/>
          </a:xfrm>
        </p:spPr>
        <p:txBody>
          <a:bodyPr rtlCol="0">
            <a:normAutofit/>
          </a:bodyPr>
          <a:lstStyle/>
          <a:p>
            <a:pPr eaLnBrk="1" fontAlgn="auto" hangingPunct="1">
              <a:spcAft>
                <a:spcPts val="0"/>
              </a:spcAft>
              <a:defRPr/>
            </a:pPr>
            <a:r>
              <a:rPr lang="tr-TR" sz="4000" b="1" dirty="0">
                <a:solidFill>
                  <a:srgbClr val="FF0000"/>
                </a:solidFill>
                <a:effectLst>
                  <a:outerShdw blurRad="38100" dist="38100" dir="2700000" algn="tl">
                    <a:srgbClr val="C0C0C0"/>
                  </a:outerShdw>
                </a:effectLst>
                <a:latin typeface="Comic Sans MS" pitchFamily="66" charset="0"/>
              </a:rPr>
              <a:t>Kaygı İle Başa Çıkma Yolları</a:t>
            </a:r>
          </a:p>
        </p:txBody>
      </p:sp>
      <p:sp>
        <p:nvSpPr>
          <p:cNvPr id="12291" name="Rectangle 1027">
            <a:extLst>
              <a:ext uri="{FF2B5EF4-FFF2-40B4-BE49-F238E27FC236}">
                <a16:creationId xmlns="" xmlns:a16="http://schemas.microsoft.com/office/drawing/2014/main" id="{02DEC817-98C6-FD60-B45A-80B481B110F1}"/>
              </a:ext>
            </a:extLst>
          </p:cNvPr>
          <p:cNvSpPr>
            <a:spLocks noGrp="1" noChangeArrowheads="1"/>
          </p:cNvSpPr>
          <p:nvPr>
            <p:ph idx="1"/>
          </p:nvPr>
        </p:nvSpPr>
        <p:spPr>
          <a:xfrm>
            <a:off x="0" y="1600200"/>
            <a:ext cx="8686800" cy="4525963"/>
          </a:xfrm>
        </p:spPr>
        <p:txBody>
          <a:bodyPr/>
          <a:lstStyle/>
          <a:p>
            <a:pPr eaLnBrk="1" hangingPunct="1">
              <a:buFontTx/>
              <a:buNone/>
            </a:pPr>
            <a:endParaRPr lang="tr-TR" altLang="tr-TR">
              <a:latin typeface="Comic Sans MS" panose="030F0702030302020204" pitchFamily="66" charset="0"/>
            </a:endParaRPr>
          </a:p>
          <a:p>
            <a:pPr eaLnBrk="1" hangingPunct="1">
              <a:buFontTx/>
              <a:buNone/>
            </a:pPr>
            <a:r>
              <a:rPr lang="tr-TR" altLang="tr-TR">
                <a:latin typeface="Comic Sans MS" panose="030F0702030302020204" pitchFamily="66" charset="0"/>
              </a:rPr>
              <a:t>1-  Zihinsel Uygulamalar</a:t>
            </a:r>
          </a:p>
          <a:p>
            <a:pPr eaLnBrk="1" hangingPunct="1">
              <a:buFontTx/>
              <a:buNone/>
            </a:pPr>
            <a:endParaRPr lang="tr-TR" altLang="tr-TR">
              <a:latin typeface="Comic Sans MS" panose="030F0702030302020204" pitchFamily="66" charset="0"/>
            </a:endParaRPr>
          </a:p>
          <a:p>
            <a:pPr eaLnBrk="1" hangingPunct="1">
              <a:buFontTx/>
              <a:buNone/>
            </a:pPr>
            <a:endParaRPr lang="tr-TR" altLang="tr-TR">
              <a:latin typeface="Comic Sans MS" panose="030F0702030302020204" pitchFamily="66" charset="0"/>
            </a:endParaRPr>
          </a:p>
          <a:p>
            <a:pPr eaLnBrk="1" hangingPunct="1">
              <a:buFontTx/>
              <a:buNone/>
            </a:pPr>
            <a:endParaRPr lang="tr-TR" altLang="tr-TR">
              <a:latin typeface="Comic Sans MS" panose="030F0702030302020204" pitchFamily="66" charset="0"/>
            </a:endParaRPr>
          </a:p>
          <a:p>
            <a:pPr eaLnBrk="1" hangingPunct="1">
              <a:buFontTx/>
              <a:buNone/>
            </a:pPr>
            <a:r>
              <a:rPr lang="tr-TR" altLang="tr-TR">
                <a:latin typeface="Comic Sans MS" panose="030F0702030302020204" pitchFamily="66" charset="0"/>
              </a:rPr>
              <a:t>2- Bedensel Uygulamalar</a:t>
            </a:r>
          </a:p>
        </p:txBody>
      </p:sp>
      <p:sp>
        <p:nvSpPr>
          <p:cNvPr id="21510" name="5 Slayt Numarası Yer Tutucusu">
            <a:extLst>
              <a:ext uri="{FF2B5EF4-FFF2-40B4-BE49-F238E27FC236}">
                <a16:creationId xmlns="" xmlns:a16="http://schemas.microsoft.com/office/drawing/2014/main" id="{0FDB04A6-97DB-6A25-95E4-2C3C6F5084CD}"/>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4A0E9C6-AA9A-455E-8946-6B7AD85842BA}" type="slidenum">
              <a:rPr lang="tr-TR" altLang="en-US" sz="1200">
                <a:solidFill>
                  <a:srgbClr val="898989"/>
                </a:solidFill>
              </a:rPr>
              <a:pPr eaLnBrk="1" hangingPunct="1"/>
              <a:t>11</a:t>
            </a:fld>
            <a:endParaRPr lang="tr-TR" altLang="en-US" sz="1200">
              <a:solidFill>
                <a:srgbClr val="898989"/>
              </a:solidFill>
            </a:endParaRPr>
          </a:p>
        </p:txBody>
      </p:sp>
      <p:pic>
        <p:nvPicPr>
          <p:cNvPr id="12293" name="6 Resim" descr="images (4).jpg">
            <a:extLst>
              <a:ext uri="{FF2B5EF4-FFF2-40B4-BE49-F238E27FC236}">
                <a16:creationId xmlns="" xmlns:a16="http://schemas.microsoft.com/office/drawing/2014/main" id="{85CE98D6-CE8C-D6E1-4F06-97A203CE6B8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25" y="4221163"/>
            <a:ext cx="3455988"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7 Resim" descr="io7sjx20170527145215.jpg">
            <a:extLst>
              <a:ext uri="{FF2B5EF4-FFF2-40B4-BE49-F238E27FC236}">
                <a16:creationId xmlns="" xmlns:a16="http://schemas.microsoft.com/office/drawing/2014/main" id="{4F30253E-20EF-2348-4390-9B4D769A3B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1700213"/>
            <a:ext cx="34290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 xmlns:a16="http://schemas.microsoft.com/office/drawing/2014/main" id="{0A9E8EF1-4EF6-05CD-D244-FD165BEED5B7}"/>
              </a:ext>
            </a:extLst>
          </p:cNvPr>
          <p:cNvSpPr>
            <a:spLocks noGrp="1" noChangeArrowheads="1"/>
          </p:cNvSpPr>
          <p:nvPr>
            <p:ph type="title"/>
          </p:nvPr>
        </p:nvSpPr>
        <p:spPr>
          <a:xfrm>
            <a:off x="1500188" y="571500"/>
            <a:ext cx="5486400" cy="762000"/>
          </a:xfrm>
        </p:spPr>
        <p:txBody>
          <a:bodyPr/>
          <a:lstStyle/>
          <a:p>
            <a:pPr eaLnBrk="1" hangingPunct="1"/>
            <a:r>
              <a:rPr lang="tr-TR" altLang="en-US" b="1">
                <a:solidFill>
                  <a:srgbClr val="FF0000"/>
                </a:solidFill>
                <a:latin typeface="Comic Sans MS" panose="030F0702030302020204" pitchFamily="66" charset="0"/>
              </a:rPr>
              <a:t>Olumlu</a:t>
            </a:r>
            <a:r>
              <a:rPr lang="tr-TR" altLang="en-US" b="1">
                <a:solidFill>
                  <a:srgbClr val="FF0000"/>
                </a:solidFill>
                <a:latin typeface="Comic Sans MS" panose="030F0702030302020204" pitchFamily="66" charset="0"/>
                <a:cs typeface="Times New Roman" panose="02020603050405020304" pitchFamily="18" charset="0"/>
              </a:rPr>
              <a:t> Düşünceler</a:t>
            </a:r>
            <a:r>
              <a:rPr lang="tr-TR" altLang="en-US" b="1">
                <a:solidFill>
                  <a:srgbClr val="FF0000"/>
                </a:solidFill>
              </a:rPr>
              <a:t> </a:t>
            </a:r>
          </a:p>
        </p:txBody>
      </p:sp>
      <p:sp>
        <p:nvSpPr>
          <p:cNvPr id="13315" name="Rectangle 3">
            <a:extLst>
              <a:ext uri="{FF2B5EF4-FFF2-40B4-BE49-F238E27FC236}">
                <a16:creationId xmlns="" xmlns:a16="http://schemas.microsoft.com/office/drawing/2014/main" id="{E23852F0-F6DE-CAD5-E41C-FA8046BB7022}"/>
              </a:ext>
            </a:extLst>
          </p:cNvPr>
          <p:cNvSpPr>
            <a:spLocks noGrp="1" noChangeArrowheads="1"/>
          </p:cNvSpPr>
          <p:nvPr>
            <p:ph idx="1"/>
          </p:nvPr>
        </p:nvSpPr>
        <p:spPr>
          <a:xfrm>
            <a:off x="0" y="1484313"/>
            <a:ext cx="9144000" cy="5373687"/>
          </a:xfrm>
        </p:spPr>
        <p:txBody>
          <a:bodyPr/>
          <a:lstStyle/>
          <a:p>
            <a:pPr algn="just" eaLnBrk="1" hangingPunct="1">
              <a:lnSpc>
                <a:spcPct val="90000"/>
              </a:lnSpc>
            </a:pPr>
            <a:r>
              <a:rPr lang="tr-TR" altLang="tr-TR" sz="2800">
                <a:solidFill>
                  <a:srgbClr val="000000"/>
                </a:solidFill>
                <a:latin typeface="Comic Sans MS" panose="030F0702030302020204" pitchFamily="66" charset="0"/>
              </a:rPr>
              <a:t>Zamanımı etkili şekilde kullanabilirim. </a:t>
            </a:r>
          </a:p>
          <a:p>
            <a:pPr algn="just" eaLnBrk="1" hangingPunct="1">
              <a:lnSpc>
                <a:spcPct val="90000"/>
              </a:lnSpc>
            </a:pPr>
            <a:r>
              <a:rPr lang="tr-TR" altLang="tr-TR" sz="2800">
                <a:solidFill>
                  <a:srgbClr val="000000"/>
                </a:solidFill>
                <a:latin typeface="Comic Sans MS" panose="030F0702030302020204" pitchFamily="66" charset="0"/>
              </a:rPr>
              <a:t>Takıldığım yerler olabilir, bilenlere sorup yardım alabilirim. </a:t>
            </a:r>
          </a:p>
          <a:p>
            <a:pPr algn="just" eaLnBrk="1" hangingPunct="1">
              <a:lnSpc>
                <a:spcPct val="90000"/>
              </a:lnSpc>
            </a:pPr>
            <a:r>
              <a:rPr lang="tr-TR" altLang="tr-TR" sz="2800">
                <a:solidFill>
                  <a:srgbClr val="000000"/>
                </a:solidFill>
                <a:latin typeface="Comic Sans MS" panose="030F0702030302020204" pitchFamily="66" charset="0"/>
              </a:rPr>
              <a:t>Önceden başarısız olmuş olabilirim ama nedenlerini biliyorum, şimdi çalıştım başarabilirim.</a:t>
            </a:r>
          </a:p>
          <a:p>
            <a:pPr algn="just" eaLnBrk="1" hangingPunct="1">
              <a:lnSpc>
                <a:spcPct val="90000"/>
              </a:lnSpc>
            </a:pPr>
            <a:r>
              <a:rPr lang="tr-TR" altLang="tr-TR" sz="2800">
                <a:solidFill>
                  <a:srgbClr val="000000"/>
                </a:solidFill>
                <a:latin typeface="Comic Sans MS" panose="030F0702030302020204" pitchFamily="66" charset="0"/>
              </a:rPr>
              <a:t>Elimden geleni yaparak ilerlediğimi ve daha iyi olduğumu kendime gösterebilirim.</a:t>
            </a:r>
          </a:p>
          <a:p>
            <a:pPr algn="just" eaLnBrk="1" hangingPunct="1">
              <a:lnSpc>
                <a:spcPct val="90000"/>
              </a:lnSpc>
            </a:pPr>
            <a:r>
              <a:rPr lang="tr-TR" altLang="tr-TR" sz="2800">
                <a:solidFill>
                  <a:srgbClr val="000000"/>
                </a:solidFill>
                <a:latin typeface="Comic Sans MS" panose="030F0702030302020204" pitchFamily="66" charset="0"/>
              </a:rPr>
              <a:t>Ben bedenimi ve duygularımı (heyecanımı, korkularımı vb) kontrol edebilirim, başarılı olabilirim. </a:t>
            </a:r>
          </a:p>
        </p:txBody>
      </p:sp>
      <p:sp>
        <p:nvSpPr>
          <p:cNvPr id="22533" name="4 Slayt Numarası Yer Tutucusu">
            <a:extLst>
              <a:ext uri="{FF2B5EF4-FFF2-40B4-BE49-F238E27FC236}">
                <a16:creationId xmlns="" xmlns:a16="http://schemas.microsoft.com/office/drawing/2014/main" id="{4941C5BD-B16B-8DBA-E31D-79820A8B5154}"/>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63F9AE5-78F0-4CDB-8EB3-C0EAA8051AF3}" type="slidenum">
              <a:rPr lang="tr-TR" altLang="en-US" sz="1200">
                <a:solidFill>
                  <a:srgbClr val="898989"/>
                </a:solidFill>
              </a:rPr>
              <a:pPr eaLnBrk="1" hangingPunct="1"/>
              <a:t>12</a:t>
            </a:fld>
            <a:endParaRPr lang="tr-TR" altLang="en-US" sz="1200">
              <a:solidFill>
                <a:srgbClr val="898989"/>
              </a:solidFill>
            </a:endParaRPr>
          </a:p>
        </p:txBody>
      </p:sp>
      <p:pic>
        <p:nvPicPr>
          <p:cNvPr id="13317" name="5 Resim" descr="8409340600281.jpg">
            <a:extLst>
              <a:ext uri="{FF2B5EF4-FFF2-40B4-BE49-F238E27FC236}">
                <a16:creationId xmlns="" xmlns:a16="http://schemas.microsoft.com/office/drawing/2014/main" id="{356F6B56-E56D-6307-8318-D5819E26A2A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1975" y="0"/>
            <a:ext cx="2232025" cy="177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 xmlns:a16="http://schemas.microsoft.com/office/drawing/2014/main" id="{B258D72B-2A93-4489-BE09-CD6688858D65}"/>
              </a:ext>
            </a:extLst>
          </p:cNvPr>
          <p:cNvSpPr>
            <a:spLocks noGrp="1" noChangeArrowheads="1"/>
          </p:cNvSpPr>
          <p:nvPr>
            <p:ph type="title"/>
          </p:nvPr>
        </p:nvSpPr>
        <p:spPr/>
        <p:txBody>
          <a:bodyPr rtlCol="0">
            <a:normAutofit/>
          </a:bodyPr>
          <a:lstStyle/>
          <a:p>
            <a:pPr eaLnBrk="1" fontAlgn="auto" hangingPunct="1">
              <a:spcAft>
                <a:spcPts val="0"/>
              </a:spcAft>
              <a:defRPr/>
            </a:pPr>
            <a:r>
              <a:rPr lang="tr-TR" sz="2600" b="1" dirty="0">
                <a:solidFill>
                  <a:srgbClr val="0000FF"/>
                </a:solidFill>
                <a:effectLst>
                  <a:outerShdw blurRad="38100" dist="38100" dir="2700000" algn="tl">
                    <a:srgbClr val="C0C0C0"/>
                  </a:outerShdw>
                </a:effectLst>
                <a:latin typeface="Georgia" pitchFamily="18" charset="0"/>
                <a:cs typeface="Times New Roman" pitchFamily="18" charset="0"/>
              </a:rPr>
              <a:t>YARARSIZ  VE YARARLI DÜ</a:t>
            </a:r>
            <a:r>
              <a:rPr lang="tr-TR" sz="2600" b="1" dirty="0">
                <a:solidFill>
                  <a:srgbClr val="0000FF"/>
                </a:solidFill>
                <a:effectLst>
                  <a:outerShdw blurRad="38100" dist="38100" dir="2700000" algn="tl">
                    <a:srgbClr val="C0C0C0"/>
                  </a:outerShdw>
                </a:effectLst>
                <a:latin typeface="Georgia" pitchFamily="18" charset="0"/>
              </a:rPr>
              <a:t>Ş</a:t>
            </a:r>
            <a:r>
              <a:rPr lang="tr-TR" sz="2600" b="1" dirty="0">
                <a:solidFill>
                  <a:srgbClr val="0000FF"/>
                </a:solidFill>
                <a:effectLst>
                  <a:outerShdw blurRad="38100" dist="38100" dir="2700000" algn="tl">
                    <a:srgbClr val="C0C0C0"/>
                  </a:outerShdw>
                </a:effectLst>
                <a:latin typeface="Georgia" pitchFamily="18" charset="0"/>
                <a:cs typeface="Times New Roman" pitchFamily="18" charset="0"/>
              </a:rPr>
              <a:t>ÜNCELER</a:t>
            </a:r>
            <a:endParaRPr lang="tr-TR" sz="4300" b="1" dirty="0">
              <a:solidFill>
                <a:srgbClr val="0000FF"/>
              </a:solidFill>
              <a:effectLst>
                <a:outerShdw blurRad="38100" dist="38100" dir="2700000" algn="tl">
                  <a:srgbClr val="C0C0C0"/>
                </a:outerShdw>
              </a:effectLst>
              <a:latin typeface="Georgia" pitchFamily="18" charset="0"/>
              <a:cs typeface="Times New Roman" pitchFamily="18" charset="0"/>
            </a:endParaRPr>
          </a:p>
        </p:txBody>
      </p:sp>
      <p:sp>
        <p:nvSpPr>
          <p:cNvPr id="14339" name="Rectangle 3">
            <a:extLst>
              <a:ext uri="{FF2B5EF4-FFF2-40B4-BE49-F238E27FC236}">
                <a16:creationId xmlns="" xmlns:a16="http://schemas.microsoft.com/office/drawing/2014/main" id="{5BA048C5-4B7F-F08F-82E3-7B211FBEFFD7}"/>
              </a:ext>
            </a:extLst>
          </p:cNvPr>
          <p:cNvSpPr>
            <a:spLocks noGrp="1" noChangeArrowheads="1"/>
          </p:cNvSpPr>
          <p:nvPr>
            <p:ph type="body" sz="half" idx="4294967295"/>
          </p:nvPr>
        </p:nvSpPr>
        <p:spPr>
          <a:xfrm>
            <a:off x="0" y="1600200"/>
            <a:ext cx="3663950" cy="4873625"/>
          </a:xfrm>
        </p:spPr>
        <p:txBody>
          <a:bodyPr/>
          <a:lstStyle/>
          <a:p>
            <a:pPr eaLnBrk="1" hangingPunct="1">
              <a:buFont typeface="Wingdings" panose="05000000000000000000" pitchFamily="2" charset="2"/>
              <a:buNone/>
            </a:pPr>
            <a:endParaRPr lang="tr-TR" altLang="en-US" sz="1800" b="1">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tr-TR" altLang="en-US" sz="1800" b="1">
              <a:latin typeface="Times New Roman" panose="02020603050405020304" pitchFamily="18" charset="0"/>
              <a:cs typeface="Times New Roman" panose="02020603050405020304" pitchFamily="18" charset="0"/>
            </a:endParaRPr>
          </a:p>
        </p:txBody>
      </p:sp>
      <p:sp>
        <p:nvSpPr>
          <p:cNvPr id="14340" name="AutoShape 5">
            <a:extLst>
              <a:ext uri="{FF2B5EF4-FFF2-40B4-BE49-F238E27FC236}">
                <a16:creationId xmlns="" xmlns:a16="http://schemas.microsoft.com/office/drawing/2014/main" id="{7316449A-BE04-24DF-3E82-23C78817B814}"/>
              </a:ext>
            </a:extLst>
          </p:cNvPr>
          <p:cNvSpPr>
            <a:spLocks noChangeArrowheads="1"/>
          </p:cNvSpPr>
          <p:nvPr/>
        </p:nvSpPr>
        <p:spPr bwMode="auto">
          <a:xfrm>
            <a:off x="684213" y="1773238"/>
            <a:ext cx="3095625" cy="1296987"/>
          </a:xfrm>
          <a:prstGeom prst="wedgeRectCallout">
            <a:avLst>
              <a:gd name="adj1" fmla="val 12000"/>
              <a:gd name="adj2" fmla="val 113523"/>
            </a:avLst>
          </a:prstGeom>
          <a:solidFill>
            <a:srgbClr val="FF0000">
              <a:alpha val="70979"/>
            </a:srgbClr>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pPr>
            <a:r>
              <a:rPr lang="tr-TR" altLang="en-US">
                <a:latin typeface="Arial" panose="020B0604020202020204" pitchFamily="34" charset="0"/>
              </a:rPr>
              <a:t>Biliyorum bu sınavda başarılı olamayacağım.</a:t>
            </a:r>
          </a:p>
        </p:txBody>
      </p:sp>
      <p:sp>
        <p:nvSpPr>
          <p:cNvPr id="14341" name="AutoShape 6">
            <a:extLst>
              <a:ext uri="{FF2B5EF4-FFF2-40B4-BE49-F238E27FC236}">
                <a16:creationId xmlns="" xmlns:a16="http://schemas.microsoft.com/office/drawing/2014/main" id="{3E2DCEA5-9F63-847E-5A36-09C47C213959}"/>
              </a:ext>
            </a:extLst>
          </p:cNvPr>
          <p:cNvSpPr>
            <a:spLocks noChangeArrowheads="1"/>
          </p:cNvSpPr>
          <p:nvPr/>
        </p:nvSpPr>
        <p:spPr bwMode="auto">
          <a:xfrm>
            <a:off x="5651500" y="1773238"/>
            <a:ext cx="2808288" cy="1368425"/>
          </a:xfrm>
          <a:prstGeom prst="wedgeRectCallout">
            <a:avLst>
              <a:gd name="adj1" fmla="val -5454"/>
              <a:gd name="adj2" fmla="val 101278"/>
            </a:avLst>
          </a:prstGeom>
          <a:solidFill>
            <a:srgbClr val="CCFF33">
              <a:alpha val="70195"/>
            </a:srgbClr>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a:latin typeface="Arial" panose="020B0604020202020204" pitchFamily="34" charset="0"/>
              </a:rPr>
              <a:t>Başarmak için elimden geleni yapacağım!</a:t>
            </a:r>
          </a:p>
        </p:txBody>
      </p:sp>
      <p:pic>
        <p:nvPicPr>
          <p:cNvPr id="14342" name="10 İçerik Yer Tutucusu" descr="images (6).jpg">
            <a:extLst>
              <a:ext uri="{FF2B5EF4-FFF2-40B4-BE49-F238E27FC236}">
                <a16:creationId xmlns="" xmlns:a16="http://schemas.microsoft.com/office/drawing/2014/main" id="{2184BAC0-E05A-A991-39A8-F95F38BC219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68313" y="4076700"/>
            <a:ext cx="3527425" cy="2376488"/>
          </a:xfrm>
        </p:spPr>
      </p:pic>
      <p:pic>
        <p:nvPicPr>
          <p:cNvPr id="14343" name="11 Resim" descr="indir.jpg">
            <a:extLst>
              <a:ext uri="{FF2B5EF4-FFF2-40B4-BE49-F238E27FC236}">
                <a16:creationId xmlns="" xmlns:a16="http://schemas.microsoft.com/office/drawing/2014/main" id="{6FB076EE-1B70-8696-63F2-D29E672D71C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4149725"/>
            <a:ext cx="2879725"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 xmlns:a16="http://schemas.microsoft.com/office/drawing/2014/main" id="{6AC1751A-6466-9071-623A-1BBB38BC8705}"/>
              </a:ext>
            </a:extLst>
          </p:cNvPr>
          <p:cNvSpPr>
            <a:spLocks noGrp="1" noChangeArrowheads="1"/>
          </p:cNvSpPr>
          <p:nvPr>
            <p:ph type="title"/>
          </p:nvPr>
        </p:nvSpPr>
        <p:spPr/>
        <p:txBody>
          <a:bodyPr rtlCol="0">
            <a:normAutofit/>
          </a:bodyPr>
          <a:lstStyle/>
          <a:p>
            <a:pPr eaLnBrk="1" fontAlgn="auto" hangingPunct="1">
              <a:spcAft>
                <a:spcPts val="0"/>
              </a:spcAft>
              <a:defRPr/>
            </a:pPr>
            <a:r>
              <a:rPr lang="tr-TR" sz="2600" b="1" dirty="0">
                <a:solidFill>
                  <a:srgbClr val="0000FF"/>
                </a:solidFill>
                <a:effectLst>
                  <a:outerShdw blurRad="38100" dist="38100" dir="2700000" algn="tl">
                    <a:srgbClr val="C0C0C0"/>
                  </a:outerShdw>
                </a:effectLst>
                <a:latin typeface="Georgia" pitchFamily="18" charset="0"/>
                <a:cs typeface="Times New Roman" pitchFamily="18" charset="0"/>
              </a:rPr>
              <a:t>YARARSIZ  VE YARARLI DÜ</a:t>
            </a:r>
            <a:r>
              <a:rPr lang="tr-TR" sz="2600" b="1" dirty="0">
                <a:solidFill>
                  <a:srgbClr val="0000FF"/>
                </a:solidFill>
                <a:effectLst>
                  <a:outerShdw blurRad="38100" dist="38100" dir="2700000" algn="tl">
                    <a:srgbClr val="C0C0C0"/>
                  </a:outerShdw>
                </a:effectLst>
                <a:latin typeface="Georgia" pitchFamily="18" charset="0"/>
              </a:rPr>
              <a:t>Ş</a:t>
            </a:r>
            <a:r>
              <a:rPr lang="tr-TR" sz="2600" b="1" dirty="0">
                <a:solidFill>
                  <a:srgbClr val="0000FF"/>
                </a:solidFill>
                <a:effectLst>
                  <a:outerShdw blurRad="38100" dist="38100" dir="2700000" algn="tl">
                    <a:srgbClr val="C0C0C0"/>
                  </a:outerShdw>
                </a:effectLst>
                <a:latin typeface="Georgia" pitchFamily="18" charset="0"/>
                <a:cs typeface="Times New Roman" pitchFamily="18" charset="0"/>
              </a:rPr>
              <a:t>ÜNCELER</a:t>
            </a:r>
            <a:endParaRPr lang="tr-TR" sz="4300" b="1" dirty="0">
              <a:solidFill>
                <a:srgbClr val="0000FF"/>
              </a:solidFill>
              <a:effectLst>
                <a:outerShdw blurRad="38100" dist="38100" dir="2700000" algn="tl">
                  <a:srgbClr val="C0C0C0"/>
                </a:outerShdw>
              </a:effectLst>
              <a:latin typeface="Georgia" pitchFamily="18" charset="0"/>
              <a:cs typeface="Times New Roman" pitchFamily="18" charset="0"/>
            </a:endParaRPr>
          </a:p>
        </p:txBody>
      </p:sp>
      <p:sp>
        <p:nvSpPr>
          <p:cNvPr id="15363" name="Rectangle 3">
            <a:extLst>
              <a:ext uri="{FF2B5EF4-FFF2-40B4-BE49-F238E27FC236}">
                <a16:creationId xmlns="" xmlns:a16="http://schemas.microsoft.com/office/drawing/2014/main" id="{5C30B62C-16E3-517B-C366-624351FA95A2}"/>
              </a:ext>
            </a:extLst>
          </p:cNvPr>
          <p:cNvSpPr>
            <a:spLocks noGrp="1" noChangeArrowheads="1"/>
          </p:cNvSpPr>
          <p:nvPr>
            <p:ph type="body" sz="half" idx="4294967295"/>
          </p:nvPr>
        </p:nvSpPr>
        <p:spPr>
          <a:xfrm>
            <a:off x="0" y="1600200"/>
            <a:ext cx="3663950" cy="4873625"/>
          </a:xfrm>
        </p:spPr>
        <p:txBody>
          <a:bodyPr/>
          <a:lstStyle/>
          <a:p>
            <a:pPr eaLnBrk="1" hangingPunct="1">
              <a:buFont typeface="Wingdings" panose="05000000000000000000" pitchFamily="2" charset="2"/>
              <a:buNone/>
            </a:pPr>
            <a:endParaRPr lang="tr-TR" altLang="en-US" sz="1800" b="1">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tr-TR" altLang="en-US" sz="1800" b="1">
              <a:latin typeface="Times New Roman" panose="02020603050405020304" pitchFamily="18" charset="0"/>
              <a:cs typeface="Times New Roman" panose="02020603050405020304" pitchFamily="18" charset="0"/>
            </a:endParaRPr>
          </a:p>
        </p:txBody>
      </p:sp>
      <p:sp>
        <p:nvSpPr>
          <p:cNvPr id="15364" name="AutoShape 5">
            <a:extLst>
              <a:ext uri="{FF2B5EF4-FFF2-40B4-BE49-F238E27FC236}">
                <a16:creationId xmlns="" xmlns:a16="http://schemas.microsoft.com/office/drawing/2014/main" id="{13A12396-2357-C9FC-25C4-AE5D2091DAC2}"/>
              </a:ext>
            </a:extLst>
          </p:cNvPr>
          <p:cNvSpPr>
            <a:spLocks noChangeArrowheads="1"/>
          </p:cNvSpPr>
          <p:nvPr/>
        </p:nvSpPr>
        <p:spPr bwMode="auto">
          <a:xfrm>
            <a:off x="468313" y="1557338"/>
            <a:ext cx="3671887" cy="1728787"/>
          </a:xfrm>
          <a:prstGeom prst="wedgeRectCallout">
            <a:avLst>
              <a:gd name="adj1" fmla="val 18306"/>
              <a:gd name="adj2" fmla="val 110125"/>
            </a:avLst>
          </a:prstGeom>
          <a:solidFill>
            <a:srgbClr val="FF0000">
              <a:alpha val="70195"/>
            </a:srgbClr>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50000"/>
              </a:lnSpc>
            </a:pPr>
            <a:r>
              <a:rPr lang="tr-TR" altLang="en-US">
                <a:latin typeface="Arial" panose="020B0604020202020204" pitchFamily="34" charset="0"/>
              </a:rPr>
              <a:t>Sınava hazırlanmak için gerekli zamanım yok ki!</a:t>
            </a:r>
          </a:p>
        </p:txBody>
      </p:sp>
      <p:sp>
        <p:nvSpPr>
          <p:cNvPr id="15365" name="AutoShape 6">
            <a:extLst>
              <a:ext uri="{FF2B5EF4-FFF2-40B4-BE49-F238E27FC236}">
                <a16:creationId xmlns="" xmlns:a16="http://schemas.microsoft.com/office/drawing/2014/main" id="{881A0948-3DBE-4DCA-A869-E1A6F77FE3DC}"/>
              </a:ext>
            </a:extLst>
          </p:cNvPr>
          <p:cNvSpPr>
            <a:spLocks noChangeArrowheads="1"/>
          </p:cNvSpPr>
          <p:nvPr/>
        </p:nvSpPr>
        <p:spPr bwMode="auto">
          <a:xfrm>
            <a:off x="4859338" y="1628775"/>
            <a:ext cx="4033837" cy="2232025"/>
          </a:xfrm>
          <a:prstGeom prst="wedgeRectCallout">
            <a:avLst>
              <a:gd name="adj1" fmla="val 3713"/>
              <a:gd name="adj2" fmla="val 70204"/>
            </a:avLst>
          </a:prstGeom>
          <a:solidFill>
            <a:srgbClr val="CCFF33">
              <a:alpha val="70195"/>
            </a:srgbClr>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pPr>
            <a:r>
              <a:rPr lang="tr-TR" altLang="en-US">
                <a:latin typeface="Arial" panose="020B0604020202020204" pitchFamily="34" charset="0"/>
              </a:rPr>
              <a:t>Yeterli zamanımın olmadığı doğru.</a:t>
            </a:r>
          </a:p>
          <a:p>
            <a:pPr algn="ctr" eaLnBrk="1" hangingPunct="1">
              <a:spcBef>
                <a:spcPct val="20000"/>
              </a:spcBef>
            </a:pPr>
            <a:r>
              <a:rPr lang="tr-TR" altLang="en-US">
                <a:latin typeface="Arial" panose="020B0604020202020204" pitchFamily="34" charset="0"/>
              </a:rPr>
              <a:t>Ancak olan zamanımı en etkili şekilde nasıl kullanabilirim?</a:t>
            </a:r>
          </a:p>
          <a:p>
            <a:pPr algn="ctr" eaLnBrk="1" hangingPunct="1"/>
            <a:endParaRPr lang="tr-TR" altLang="en-US">
              <a:latin typeface="Arial" panose="020B0604020202020204" pitchFamily="34" charset="0"/>
            </a:endParaRPr>
          </a:p>
        </p:txBody>
      </p:sp>
      <p:pic>
        <p:nvPicPr>
          <p:cNvPr id="15366" name="8 İçerik Yer Tutucusu" descr="indir.png">
            <a:extLst>
              <a:ext uri="{FF2B5EF4-FFF2-40B4-BE49-F238E27FC236}">
                <a16:creationId xmlns="" xmlns:a16="http://schemas.microsoft.com/office/drawing/2014/main" id="{B9ED310C-8EA1-B871-F4B5-5C27DF82172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042988" y="4508500"/>
            <a:ext cx="2376487" cy="2163763"/>
          </a:xfrm>
        </p:spPr>
      </p:pic>
      <p:pic>
        <p:nvPicPr>
          <p:cNvPr id="15367" name="9 Resim" descr="images (7).jpg">
            <a:extLst>
              <a:ext uri="{FF2B5EF4-FFF2-40B4-BE49-F238E27FC236}">
                <a16:creationId xmlns="" xmlns:a16="http://schemas.microsoft.com/office/drawing/2014/main" id="{5391EA1C-127C-EFDF-1483-696E53C97D1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4581525"/>
            <a:ext cx="3455988"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 xmlns:a16="http://schemas.microsoft.com/office/drawing/2014/main" id="{BC9F62F8-E2A7-6E0C-2ED6-5687492D3C97}"/>
              </a:ext>
            </a:extLst>
          </p:cNvPr>
          <p:cNvSpPr>
            <a:spLocks noGrp="1" noChangeArrowheads="1"/>
          </p:cNvSpPr>
          <p:nvPr>
            <p:ph type="title"/>
          </p:nvPr>
        </p:nvSpPr>
        <p:spPr/>
        <p:txBody>
          <a:bodyPr rtlCol="0">
            <a:normAutofit/>
          </a:bodyPr>
          <a:lstStyle/>
          <a:p>
            <a:pPr eaLnBrk="1" fontAlgn="auto" hangingPunct="1">
              <a:spcAft>
                <a:spcPts val="0"/>
              </a:spcAft>
              <a:defRPr/>
            </a:pPr>
            <a:r>
              <a:rPr lang="tr-TR" sz="2600" b="1" dirty="0">
                <a:solidFill>
                  <a:srgbClr val="0070C0"/>
                </a:solidFill>
                <a:effectLst>
                  <a:outerShdw blurRad="38100" dist="38100" dir="2700000" algn="tl">
                    <a:srgbClr val="C0C0C0"/>
                  </a:outerShdw>
                </a:effectLst>
                <a:latin typeface="Georgia" pitchFamily="18" charset="0"/>
                <a:cs typeface="Times New Roman" pitchFamily="18" charset="0"/>
              </a:rPr>
              <a:t>YARARSIZ  VE YARARLI DÜ</a:t>
            </a:r>
            <a:r>
              <a:rPr lang="tr-TR" sz="2600" b="1" dirty="0">
                <a:solidFill>
                  <a:srgbClr val="0070C0"/>
                </a:solidFill>
                <a:effectLst>
                  <a:outerShdw blurRad="38100" dist="38100" dir="2700000" algn="tl">
                    <a:srgbClr val="C0C0C0"/>
                  </a:outerShdw>
                </a:effectLst>
                <a:latin typeface="Georgia" pitchFamily="18" charset="0"/>
              </a:rPr>
              <a:t>Ş</a:t>
            </a:r>
            <a:r>
              <a:rPr lang="tr-TR" sz="2600" b="1" dirty="0">
                <a:solidFill>
                  <a:srgbClr val="0070C0"/>
                </a:solidFill>
                <a:effectLst>
                  <a:outerShdw blurRad="38100" dist="38100" dir="2700000" algn="tl">
                    <a:srgbClr val="C0C0C0"/>
                  </a:outerShdw>
                </a:effectLst>
                <a:latin typeface="Georgia" pitchFamily="18" charset="0"/>
                <a:cs typeface="Times New Roman" pitchFamily="18" charset="0"/>
              </a:rPr>
              <a:t>ÜNCELER</a:t>
            </a:r>
            <a:endParaRPr lang="tr-TR" sz="4300" b="1" dirty="0">
              <a:solidFill>
                <a:srgbClr val="0070C0"/>
              </a:solidFill>
              <a:effectLst>
                <a:outerShdw blurRad="38100" dist="38100" dir="2700000" algn="tl">
                  <a:srgbClr val="C0C0C0"/>
                </a:outerShdw>
              </a:effectLst>
              <a:latin typeface="Georgia" pitchFamily="18" charset="0"/>
              <a:cs typeface="Times New Roman" pitchFamily="18" charset="0"/>
            </a:endParaRPr>
          </a:p>
        </p:txBody>
      </p:sp>
      <p:sp>
        <p:nvSpPr>
          <p:cNvPr id="16387" name="Rectangle 3">
            <a:extLst>
              <a:ext uri="{FF2B5EF4-FFF2-40B4-BE49-F238E27FC236}">
                <a16:creationId xmlns="" xmlns:a16="http://schemas.microsoft.com/office/drawing/2014/main" id="{931C9817-D046-6C6F-B0E7-9D332E5BE3D2}"/>
              </a:ext>
            </a:extLst>
          </p:cNvPr>
          <p:cNvSpPr>
            <a:spLocks noGrp="1" noChangeArrowheads="1"/>
          </p:cNvSpPr>
          <p:nvPr>
            <p:ph type="body" sz="half" idx="4294967295"/>
          </p:nvPr>
        </p:nvSpPr>
        <p:spPr>
          <a:xfrm>
            <a:off x="0" y="1600200"/>
            <a:ext cx="3663950" cy="4873625"/>
          </a:xfrm>
        </p:spPr>
        <p:txBody>
          <a:bodyPr/>
          <a:lstStyle/>
          <a:p>
            <a:pPr eaLnBrk="1" hangingPunct="1">
              <a:buFont typeface="Wingdings" panose="05000000000000000000" pitchFamily="2" charset="2"/>
              <a:buNone/>
            </a:pPr>
            <a:endParaRPr lang="tr-TR" altLang="en-US" sz="1800" b="1">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tr-TR" altLang="en-US" sz="1800" b="1">
              <a:latin typeface="Times New Roman" panose="02020603050405020304" pitchFamily="18" charset="0"/>
              <a:cs typeface="Times New Roman" panose="02020603050405020304" pitchFamily="18" charset="0"/>
            </a:endParaRPr>
          </a:p>
        </p:txBody>
      </p:sp>
      <p:sp>
        <p:nvSpPr>
          <p:cNvPr id="16388" name="AutoShape 5">
            <a:extLst>
              <a:ext uri="{FF2B5EF4-FFF2-40B4-BE49-F238E27FC236}">
                <a16:creationId xmlns="" xmlns:a16="http://schemas.microsoft.com/office/drawing/2014/main" id="{5B1A9C88-48FF-3437-88B4-E11586829A8D}"/>
              </a:ext>
            </a:extLst>
          </p:cNvPr>
          <p:cNvSpPr>
            <a:spLocks noChangeArrowheads="1"/>
          </p:cNvSpPr>
          <p:nvPr/>
        </p:nvSpPr>
        <p:spPr bwMode="auto">
          <a:xfrm>
            <a:off x="250825" y="1628775"/>
            <a:ext cx="4033838" cy="1727200"/>
          </a:xfrm>
          <a:prstGeom prst="wedgeRectCallout">
            <a:avLst>
              <a:gd name="adj1" fmla="val 11162"/>
              <a:gd name="adj2" fmla="val 91694"/>
            </a:avLst>
          </a:prstGeom>
          <a:solidFill>
            <a:srgbClr val="FF0000">
              <a:alpha val="70195"/>
            </a:srgbClr>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50000"/>
              </a:lnSpc>
              <a:spcBef>
                <a:spcPct val="20000"/>
              </a:spcBef>
            </a:pPr>
            <a:r>
              <a:rPr lang="tr-TR" altLang="en-US">
                <a:latin typeface="Arial" panose="020B0604020202020204" pitchFamily="34" charset="0"/>
              </a:rPr>
              <a:t>Çok fazla konu var, hangi birine hazırlanabilirim ki?</a:t>
            </a:r>
          </a:p>
        </p:txBody>
      </p:sp>
      <p:sp>
        <p:nvSpPr>
          <p:cNvPr id="16389" name="AutoShape 6">
            <a:extLst>
              <a:ext uri="{FF2B5EF4-FFF2-40B4-BE49-F238E27FC236}">
                <a16:creationId xmlns="" xmlns:a16="http://schemas.microsoft.com/office/drawing/2014/main" id="{F642F4C3-663E-DD5B-EFE5-8DB148787F00}"/>
              </a:ext>
            </a:extLst>
          </p:cNvPr>
          <p:cNvSpPr>
            <a:spLocks noChangeArrowheads="1"/>
          </p:cNvSpPr>
          <p:nvPr/>
        </p:nvSpPr>
        <p:spPr bwMode="auto">
          <a:xfrm>
            <a:off x="4572000" y="1628775"/>
            <a:ext cx="4572000" cy="1944688"/>
          </a:xfrm>
          <a:prstGeom prst="wedgeRectCallout">
            <a:avLst>
              <a:gd name="adj1" fmla="val 1657"/>
              <a:gd name="adj2" fmla="val 90074"/>
            </a:avLst>
          </a:prstGeom>
          <a:solidFill>
            <a:srgbClr val="CCFF33">
              <a:alpha val="70195"/>
            </a:srgbClr>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pPr>
            <a:r>
              <a:rPr lang="tr-TR" altLang="en-US">
                <a:latin typeface="Arial" panose="020B0604020202020204" pitchFamily="34" charset="0"/>
              </a:rPr>
              <a:t>Tüm kaynakları çalışamasam bile, önemli bölümlere öncelik vererek sınava hazırlanabilirim, hiç olmazsa bu bölümlerden puan kazanırım.</a:t>
            </a:r>
          </a:p>
        </p:txBody>
      </p:sp>
      <p:pic>
        <p:nvPicPr>
          <p:cNvPr id="16390" name="8 İçerik Yer Tutucusu" descr="sınav.png">
            <a:extLst>
              <a:ext uri="{FF2B5EF4-FFF2-40B4-BE49-F238E27FC236}">
                <a16:creationId xmlns="" xmlns:a16="http://schemas.microsoft.com/office/drawing/2014/main" id="{54D9B09D-1203-74FA-9D6D-4474082FD63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50825" y="4076700"/>
            <a:ext cx="4114800" cy="2284413"/>
          </a:xfrm>
        </p:spPr>
      </p:pic>
      <p:pic>
        <p:nvPicPr>
          <p:cNvPr id="16391" name="9 Resim" descr="images (5).jpg">
            <a:extLst>
              <a:ext uri="{FF2B5EF4-FFF2-40B4-BE49-F238E27FC236}">
                <a16:creationId xmlns="" xmlns:a16="http://schemas.microsoft.com/office/drawing/2014/main" id="{18CAD3A9-FF9B-B05F-CD85-DFB0D8F640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4437063"/>
            <a:ext cx="1952625" cy="205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 xmlns:a16="http://schemas.microsoft.com/office/drawing/2014/main" id="{E0B9A65B-CB84-52F9-DB7B-E632251ECE9D}"/>
              </a:ext>
            </a:extLst>
          </p:cNvPr>
          <p:cNvSpPr>
            <a:spLocks noGrp="1" noChangeArrowheads="1"/>
          </p:cNvSpPr>
          <p:nvPr>
            <p:ph type="title" idx="4294967295"/>
          </p:nvPr>
        </p:nvSpPr>
        <p:spPr>
          <a:xfrm>
            <a:off x="0" y="277813"/>
            <a:ext cx="8915400" cy="712787"/>
          </a:xfrm>
        </p:spPr>
        <p:txBody>
          <a:bodyPr>
            <a:normAutofit/>
          </a:bodyPr>
          <a:lstStyle/>
          <a:p>
            <a:pPr eaLnBrk="1" hangingPunct="1"/>
            <a:r>
              <a:rPr lang="tr-TR" altLang="en-US" sz="3200" b="1">
                <a:solidFill>
                  <a:srgbClr val="FF0000"/>
                </a:solidFill>
                <a:effectLst>
                  <a:outerShdw blurRad="38100" dist="38100" dir="2700000" algn="tl">
                    <a:srgbClr val="C0C0C0"/>
                  </a:outerShdw>
                </a:effectLst>
              </a:rPr>
              <a:t>DÜŞÜNCE BİÇİMİNİ OLUMLU YÖNDE DEĞİŞTİRMEK</a:t>
            </a:r>
          </a:p>
        </p:txBody>
      </p:sp>
      <p:sp>
        <p:nvSpPr>
          <p:cNvPr id="17411" name="Rectangle 4">
            <a:extLst>
              <a:ext uri="{FF2B5EF4-FFF2-40B4-BE49-F238E27FC236}">
                <a16:creationId xmlns="" xmlns:a16="http://schemas.microsoft.com/office/drawing/2014/main" id="{EA8E43ED-7F02-DE4B-CA61-090D32F04827}"/>
              </a:ext>
            </a:extLst>
          </p:cNvPr>
          <p:cNvSpPr>
            <a:spLocks noChangeArrowheads="1"/>
          </p:cNvSpPr>
          <p:nvPr/>
        </p:nvSpPr>
        <p:spPr bwMode="auto">
          <a:xfrm>
            <a:off x="0" y="2565400"/>
            <a:ext cx="3103563" cy="1625600"/>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tr-TR" altLang="en-US" b="1"/>
          </a:p>
          <a:p>
            <a:pPr algn="ctr" eaLnBrk="1" hangingPunct="1"/>
            <a:r>
              <a:rPr lang="tr-TR" altLang="en-US" b="1">
                <a:solidFill>
                  <a:schemeClr val="bg1"/>
                </a:solidFill>
              </a:rPr>
              <a:t>Bu sınavı mutlaka </a:t>
            </a:r>
          </a:p>
          <a:p>
            <a:pPr algn="ctr" eaLnBrk="1" hangingPunct="1"/>
            <a:r>
              <a:rPr lang="tr-TR" altLang="en-US" b="1">
                <a:solidFill>
                  <a:schemeClr val="bg1"/>
                </a:solidFill>
              </a:rPr>
              <a:t>kazanmak ve </a:t>
            </a:r>
          </a:p>
          <a:p>
            <a:pPr algn="ctr" eaLnBrk="1" hangingPunct="1"/>
            <a:r>
              <a:rPr lang="tr-TR" altLang="en-US" b="1">
                <a:solidFill>
                  <a:schemeClr val="bg1"/>
                </a:solidFill>
              </a:rPr>
              <a:t>İstediğim okula girmek </a:t>
            </a:r>
          </a:p>
          <a:p>
            <a:pPr algn="ctr" eaLnBrk="1" hangingPunct="1"/>
            <a:r>
              <a:rPr lang="tr-TR" altLang="en-US" b="1">
                <a:solidFill>
                  <a:schemeClr val="bg1"/>
                </a:solidFill>
              </a:rPr>
              <a:t>zorundayım</a:t>
            </a:r>
          </a:p>
          <a:p>
            <a:pPr algn="ctr" eaLnBrk="1" hangingPunct="1"/>
            <a:endParaRPr lang="tr-TR" altLang="en-US" b="1"/>
          </a:p>
        </p:txBody>
      </p:sp>
      <p:sp>
        <p:nvSpPr>
          <p:cNvPr id="17412" name="Rectangle 5">
            <a:extLst>
              <a:ext uri="{FF2B5EF4-FFF2-40B4-BE49-F238E27FC236}">
                <a16:creationId xmlns="" xmlns:a16="http://schemas.microsoft.com/office/drawing/2014/main" id="{C9226F89-EC89-631E-490C-18FABEA524E8}"/>
              </a:ext>
            </a:extLst>
          </p:cNvPr>
          <p:cNvSpPr>
            <a:spLocks noChangeArrowheads="1"/>
          </p:cNvSpPr>
          <p:nvPr/>
        </p:nvSpPr>
        <p:spPr bwMode="auto">
          <a:xfrm>
            <a:off x="5410200" y="2611438"/>
            <a:ext cx="3429000" cy="1655762"/>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b="1">
                <a:solidFill>
                  <a:schemeClr val="bg1"/>
                </a:solidFill>
              </a:rPr>
              <a:t>Sınavda başarılı olmak ve</a:t>
            </a:r>
          </a:p>
          <a:p>
            <a:pPr algn="ctr" eaLnBrk="1" hangingPunct="1"/>
            <a:r>
              <a:rPr lang="tr-TR" altLang="en-US" b="1">
                <a:solidFill>
                  <a:schemeClr val="bg1"/>
                </a:solidFill>
              </a:rPr>
              <a:t> şu okullardan birine</a:t>
            </a:r>
          </a:p>
          <a:p>
            <a:pPr algn="ctr" eaLnBrk="1" hangingPunct="1"/>
            <a:r>
              <a:rPr lang="tr-TR" altLang="en-US" b="1">
                <a:solidFill>
                  <a:schemeClr val="bg1"/>
                </a:solidFill>
              </a:rPr>
              <a:t> girmek istiyorum</a:t>
            </a:r>
          </a:p>
          <a:p>
            <a:pPr algn="ctr" eaLnBrk="1" hangingPunct="1"/>
            <a:endParaRPr lang="tr-TR" altLang="en-US">
              <a:solidFill>
                <a:schemeClr val="bg1"/>
              </a:solidFill>
            </a:endParaRPr>
          </a:p>
        </p:txBody>
      </p:sp>
      <p:sp>
        <p:nvSpPr>
          <p:cNvPr id="17413" name="Rectangle 6">
            <a:extLst>
              <a:ext uri="{FF2B5EF4-FFF2-40B4-BE49-F238E27FC236}">
                <a16:creationId xmlns="" xmlns:a16="http://schemas.microsoft.com/office/drawing/2014/main" id="{BCF3C757-2A40-4EEA-5C19-995E827A0E98}"/>
              </a:ext>
            </a:extLst>
          </p:cNvPr>
          <p:cNvSpPr>
            <a:spLocks noChangeArrowheads="1"/>
          </p:cNvSpPr>
          <p:nvPr/>
        </p:nvSpPr>
        <p:spPr bwMode="auto">
          <a:xfrm>
            <a:off x="0" y="4668838"/>
            <a:ext cx="3105150" cy="1655762"/>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b="1">
                <a:solidFill>
                  <a:schemeClr val="bg1"/>
                </a:solidFill>
              </a:rPr>
              <a:t>Kazanamazsam </a:t>
            </a:r>
          </a:p>
          <a:p>
            <a:pPr algn="ctr" eaLnBrk="1" hangingPunct="1"/>
            <a:r>
              <a:rPr lang="tr-TR" altLang="en-US" b="1">
                <a:solidFill>
                  <a:schemeClr val="bg1"/>
                </a:solidFill>
              </a:rPr>
              <a:t>ailemin</a:t>
            </a:r>
          </a:p>
          <a:p>
            <a:pPr algn="ctr" eaLnBrk="1" hangingPunct="1"/>
            <a:r>
              <a:rPr lang="tr-TR" altLang="en-US" b="1">
                <a:solidFill>
                  <a:schemeClr val="bg1"/>
                </a:solidFill>
              </a:rPr>
              <a:t>yüzüne nasıl bakarım.</a:t>
            </a:r>
          </a:p>
          <a:p>
            <a:pPr algn="ctr" eaLnBrk="1" hangingPunct="1"/>
            <a:endParaRPr lang="tr-TR" altLang="en-US">
              <a:solidFill>
                <a:schemeClr val="bg1"/>
              </a:solidFill>
            </a:endParaRPr>
          </a:p>
        </p:txBody>
      </p:sp>
      <p:sp>
        <p:nvSpPr>
          <p:cNvPr id="17414" name="Rectangle 7">
            <a:extLst>
              <a:ext uri="{FF2B5EF4-FFF2-40B4-BE49-F238E27FC236}">
                <a16:creationId xmlns="" xmlns:a16="http://schemas.microsoft.com/office/drawing/2014/main" id="{C249A219-9121-5424-EA75-0559DEE0F252}"/>
              </a:ext>
            </a:extLst>
          </p:cNvPr>
          <p:cNvSpPr>
            <a:spLocks noChangeArrowheads="1"/>
          </p:cNvSpPr>
          <p:nvPr/>
        </p:nvSpPr>
        <p:spPr bwMode="auto">
          <a:xfrm>
            <a:off x="5292725" y="4660900"/>
            <a:ext cx="3600450" cy="1911350"/>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a:solidFill>
                  <a:schemeClr val="bg1"/>
                </a:solidFill>
              </a:rPr>
              <a:t> </a:t>
            </a:r>
            <a:r>
              <a:rPr lang="tr-TR" altLang="en-US" b="1">
                <a:solidFill>
                  <a:schemeClr val="bg1"/>
                </a:solidFill>
              </a:rPr>
              <a:t>Kazanmak için elimden </a:t>
            </a:r>
          </a:p>
          <a:p>
            <a:pPr algn="ctr" eaLnBrk="1" hangingPunct="1"/>
            <a:r>
              <a:rPr lang="tr-TR" altLang="en-US" b="1">
                <a:solidFill>
                  <a:schemeClr val="bg1"/>
                </a:solidFill>
              </a:rPr>
              <a:t>geleni yapıyorum.</a:t>
            </a:r>
          </a:p>
          <a:p>
            <a:pPr algn="ctr" eaLnBrk="1" hangingPunct="1"/>
            <a:r>
              <a:rPr lang="tr-TR" altLang="en-US" b="1">
                <a:solidFill>
                  <a:schemeClr val="bg1"/>
                </a:solidFill>
              </a:rPr>
              <a:t>Kazanamazsam bile ailem </a:t>
            </a:r>
          </a:p>
          <a:p>
            <a:pPr algn="ctr" eaLnBrk="1" hangingPunct="1"/>
            <a:r>
              <a:rPr lang="tr-TR" altLang="en-US" b="1">
                <a:solidFill>
                  <a:schemeClr val="bg1"/>
                </a:solidFill>
              </a:rPr>
              <a:t>bana aynı değeri verecektir.</a:t>
            </a:r>
          </a:p>
          <a:p>
            <a:pPr algn="ctr" eaLnBrk="1" hangingPunct="1"/>
            <a:endParaRPr lang="tr-TR" altLang="en-US">
              <a:solidFill>
                <a:schemeClr val="bg1"/>
              </a:solidFill>
            </a:endParaRPr>
          </a:p>
        </p:txBody>
      </p:sp>
      <p:sp>
        <p:nvSpPr>
          <p:cNvPr id="17415" name="Rectangle 12">
            <a:extLst>
              <a:ext uri="{FF2B5EF4-FFF2-40B4-BE49-F238E27FC236}">
                <a16:creationId xmlns="" xmlns:a16="http://schemas.microsoft.com/office/drawing/2014/main" id="{F4715297-080D-10E8-9E4E-F838E28BC3B9}"/>
              </a:ext>
            </a:extLst>
          </p:cNvPr>
          <p:cNvSpPr>
            <a:spLocks noChangeArrowheads="1"/>
          </p:cNvSpPr>
          <p:nvPr/>
        </p:nvSpPr>
        <p:spPr bwMode="auto">
          <a:xfrm>
            <a:off x="3589338" y="3151188"/>
            <a:ext cx="1058862" cy="503237"/>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b="1">
                <a:solidFill>
                  <a:schemeClr val="bg1"/>
                </a:solidFill>
              </a:rPr>
              <a:t>Yerine</a:t>
            </a:r>
            <a:endParaRPr lang="tr-TR" altLang="en-US">
              <a:solidFill>
                <a:schemeClr val="bg1"/>
              </a:solidFill>
            </a:endParaRPr>
          </a:p>
        </p:txBody>
      </p:sp>
      <p:sp>
        <p:nvSpPr>
          <p:cNvPr id="17416" name="Rectangle 13">
            <a:extLst>
              <a:ext uri="{FF2B5EF4-FFF2-40B4-BE49-F238E27FC236}">
                <a16:creationId xmlns="" xmlns:a16="http://schemas.microsoft.com/office/drawing/2014/main" id="{A86537DA-0514-3A4C-0B2E-1713610D33C7}"/>
              </a:ext>
            </a:extLst>
          </p:cNvPr>
          <p:cNvSpPr>
            <a:spLocks noChangeArrowheads="1"/>
          </p:cNvSpPr>
          <p:nvPr/>
        </p:nvSpPr>
        <p:spPr bwMode="auto">
          <a:xfrm>
            <a:off x="3665538" y="5283200"/>
            <a:ext cx="1058862" cy="431800"/>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b="1">
                <a:solidFill>
                  <a:schemeClr val="bg1"/>
                </a:solidFill>
              </a:rPr>
              <a:t>Yerine</a:t>
            </a:r>
            <a:endParaRPr lang="tr-TR" altLang="en-US">
              <a:solidFill>
                <a:schemeClr val="bg1"/>
              </a:solidFill>
            </a:endParaRPr>
          </a:p>
        </p:txBody>
      </p:sp>
      <p:sp>
        <p:nvSpPr>
          <p:cNvPr id="17417" name="Text Box 19">
            <a:extLst>
              <a:ext uri="{FF2B5EF4-FFF2-40B4-BE49-F238E27FC236}">
                <a16:creationId xmlns="" xmlns:a16="http://schemas.microsoft.com/office/drawing/2014/main" id="{A093CDFE-6AF9-4D2F-0866-AB3950ACF3A4}"/>
              </a:ext>
            </a:extLst>
          </p:cNvPr>
          <p:cNvSpPr txBox="1">
            <a:spLocks noChangeArrowheads="1"/>
          </p:cNvSpPr>
          <p:nvPr/>
        </p:nvSpPr>
        <p:spPr bwMode="auto">
          <a:xfrm>
            <a:off x="228600" y="1600200"/>
            <a:ext cx="3048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tr-TR" altLang="en-US" sz="2800" b="1">
                <a:solidFill>
                  <a:srgbClr val="FF0000"/>
                </a:solidFill>
              </a:rPr>
              <a:t>Yanlış Düşünce </a:t>
            </a:r>
          </a:p>
        </p:txBody>
      </p:sp>
      <p:sp>
        <p:nvSpPr>
          <p:cNvPr id="17418" name="Rectangle 20">
            <a:extLst>
              <a:ext uri="{FF2B5EF4-FFF2-40B4-BE49-F238E27FC236}">
                <a16:creationId xmlns="" xmlns:a16="http://schemas.microsoft.com/office/drawing/2014/main" id="{2E4918BC-FAB9-479A-B413-8830BF988AF1}"/>
              </a:ext>
            </a:extLst>
          </p:cNvPr>
          <p:cNvSpPr>
            <a:spLocks noChangeArrowheads="1"/>
          </p:cNvSpPr>
          <p:nvPr/>
        </p:nvSpPr>
        <p:spPr bwMode="auto">
          <a:xfrm>
            <a:off x="3589338" y="1600200"/>
            <a:ext cx="1058862" cy="503238"/>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b="1">
                <a:solidFill>
                  <a:schemeClr val="bg1"/>
                </a:solidFill>
              </a:rPr>
              <a:t>Yerine</a:t>
            </a:r>
            <a:endParaRPr lang="tr-TR" altLang="en-US">
              <a:solidFill>
                <a:schemeClr val="bg1"/>
              </a:solidFill>
            </a:endParaRPr>
          </a:p>
        </p:txBody>
      </p:sp>
      <p:sp>
        <p:nvSpPr>
          <p:cNvPr id="17419" name="Line 22">
            <a:extLst>
              <a:ext uri="{FF2B5EF4-FFF2-40B4-BE49-F238E27FC236}">
                <a16:creationId xmlns="" xmlns:a16="http://schemas.microsoft.com/office/drawing/2014/main" id="{C5F5AE98-08EA-3FE7-2D79-57E1C2E40D43}"/>
              </a:ext>
            </a:extLst>
          </p:cNvPr>
          <p:cNvSpPr>
            <a:spLocks noChangeShapeType="1"/>
          </p:cNvSpPr>
          <p:nvPr/>
        </p:nvSpPr>
        <p:spPr bwMode="auto">
          <a:xfrm>
            <a:off x="3124200" y="18288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0" name="Line 23">
            <a:extLst>
              <a:ext uri="{FF2B5EF4-FFF2-40B4-BE49-F238E27FC236}">
                <a16:creationId xmlns="" xmlns:a16="http://schemas.microsoft.com/office/drawing/2014/main" id="{A3B57224-5D44-73E7-9B38-D2A9363865A4}"/>
              </a:ext>
            </a:extLst>
          </p:cNvPr>
          <p:cNvSpPr>
            <a:spLocks noChangeShapeType="1"/>
          </p:cNvSpPr>
          <p:nvPr/>
        </p:nvSpPr>
        <p:spPr bwMode="auto">
          <a:xfrm>
            <a:off x="4800600" y="18288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1" name="Line 24">
            <a:extLst>
              <a:ext uri="{FF2B5EF4-FFF2-40B4-BE49-F238E27FC236}">
                <a16:creationId xmlns="" xmlns:a16="http://schemas.microsoft.com/office/drawing/2014/main" id="{CF6AEDDF-E1CB-F226-476D-D571289744CE}"/>
              </a:ext>
            </a:extLst>
          </p:cNvPr>
          <p:cNvSpPr>
            <a:spLocks noChangeShapeType="1"/>
          </p:cNvSpPr>
          <p:nvPr/>
        </p:nvSpPr>
        <p:spPr bwMode="auto">
          <a:xfrm>
            <a:off x="3048000" y="34290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2" name="Line 25">
            <a:extLst>
              <a:ext uri="{FF2B5EF4-FFF2-40B4-BE49-F238E27FC236}">
                <a16:creationId xmlns="" xmlns:a16="http://schemas.microsoft.com/office/drawing/2014/main" id="{BE611F75-9753-5900-C452-5A09E853A29B}"/>
              </a:ext>
            </a:extLst>
          </p:cNvPr>
          <p:cNvSpPr>
            <a:spLocks noChangeShapeType="1"/>
          </p:cNvSpPr>
          <p:nvPr/>
        </p:nvSpPr>
        <p:spPr bwMode="auto">
          <a:xfrm>
            <a:off x="4724400" y="34290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3" name="Line 26">
            <a:extLst>
              <a:ext uri="{FF2B5EF4-FFF2-40B4-BE49-F238E27FC236}">
                <a16:creationId xmlns="" xmlns:a16="http://schemas.microsoft.com/office/drawing/2014/main" id="{72480379-D580-17F5-C1B5-D6FE11450B47}"/>
              </a:ext>
            </a:extLst>
          </p:cNvPr>
          <p:cNvSpPr>
            <a:spLocks noChangeShapeType="1"/>
          </p:cNvSpPr>
          <p:nvPr/>
        </p:nvSpPr>
        <p:spPr bwMode="auto">
          <a:xfrm>
            <a:off x="3048000" y="55626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4" name="Line 27">
            <a:extLst>
              <a:ext uri="{FF2B5EF4-FFF2-40B4-BE49-F238E27FC236}">
                <a16:creationId xmlns="" xmlns:a16="http://schemas.microsoft.com/office/drawing/2014/main" id="{3FF69267-CA86-8681-105F-AD68922BA605}"/>
              </a:ext>
            </a:extLst>
          </p:cNvPr>
          <p:cNvSpPr>
            <a:spLocks noChangeShapeType="1"/>
          </p:cNvSpPr>
          <p:nvPr/>
        </p:nvSpPr>
        <p:spPr bwMode="auto">
          <a:xfrm>
            <a:off x="4800600" y="54864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 name="17 Dikdörtgen">
            <a:extLst>
              <a:ext uri="{FF2B5EF4-FFF2-40B4-BE49-F238E27FC236}">
                <a16:creationId xmlns="" xmlns:a16="http://schemas.microsoft.com/office/drawing/2014/main" id="{920C763E-A7A7-3F73-5945-F90759DE393D}"/>
              </a:ext>
            </a:extLst>
          </p:cNvPr>
          <p:cNvSpPr/>
          <p:nvPr/>
        </p:nvSpPr>
        <p:spPr>
          <a:xfrm>
            <a:off x="5364163" y="1643063"/>
            <a:ext cx="3335337" cy="523875"/>
          </a:xfrm>
          <a:prstGeom prst="rect">
            <a:avLst/>
          </a:prstGeom>
        </p:spPr>
        <p:txBody>
          <a:bodyPr>
            <a:spAutoFit/>
          </a:bodyPr>
          <a:lstStyle/>
          <a:p>
            <a:pPr>
              <a:defRPr/>
            </a:pPr>
            <a:r>
              <a:rPr lang="tr-TR" sz="2800" b="1" dirty="0">
                <a:effectLst>
                  <a:outerShdw blurRad="38100" dist="38100" dir="2700000" algn="tl">
                    <a:srgbClr val="000000"/>
                  </a:outerShdw>
                </a:effectLst>
              </a:rPr>
              <a:t>       </a:t>
            </a:r>
            <a:r>
              <a:rPr lang="tr-TR" sz="2800" b="1" dirty="0">
                <a:solidFill>
                  <a:srgbClr val="FF0000"/>
                </a:solidFill>
              </a:rPr>
              <a:t>Doğru Düşünce</a:t>
            </a:r>
          </a:p>
        </p:txBody>
      </p:sp>
      <p:sp>
        <p:nvSpPr>
          <p:cNvPr id="17426" name="Line 25">
            <a:extLst>
              <a:ext uri="{FF2B5EF4-FFF2-40B4-BE49-F238E27FC236}">
                <a16:creationId xmlns="" xmlns:a16="http://schemas.microsoft.com/office/drawing/2014/main" id="{B3F1453D-6EA9-7BF1-186C-5AC4B6BA69E0}"/>
              </a:ext>
            </a:extLst>
          </p:cNvPr>
          <p:cNvSpPr>
            <a:spLocks noChangeShapeType="1"/>
          </p:cNvSpPr>
          <p:nvPr/>
        </p:nvSpPr>
        <p:spPr bwMode="auto">
          <a:xfrm>
            <a:off x="1116013" y="981075"/>
            <a:ext cx="6324600" cy="0"/>
          </a:xfrm>
          <a:prstGeom prst="line">
            <a:avLst/>
          </a:prstGeom>
          <a:noFill/>
          <a:ln w="762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7" name="Line 27">
            <a:extLst>
              <a:ext uri="{FF2B5EF4-FFF2-40B4-BE49-F238E27FC236}">
                <a16:creationId xmlns="" xmlns:a16="http://schemas.microsoft.com/office/drawing/2014/main" id="{37E36318-A7CD-CE78-C070-2EA97873E00E}"/>
              </a:ext>
            </a:extLst>
          </p:cNvPr>
          <p:cNvSpPr>
            <a:spLocks noChangeShapeType="1"/>
          </p:cNvSpPr>
          <p:nvPr/>
        </p:nvSpPr>
        <p:spPr bwMode="auto">
          <a:xfrm>
            <a:off x="1116013" y="1052513"/>
            <a:ext cx="0" cy="457200"/>
          </a:xfrm>
          <a:prstGeom prst="line">
            <a:avLst/>
          </a:prstGeom>
          <a:noFill/>
          <a:ln w="76200" cap="sq">
            <a:solidFill>
              <a:schemeClr val="accent2"/>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7428" name="Line 27">
            <a:extLst>
              <a:ext uri="{FF2B5EF4-FFF2-40B4-BE49-F238E27FC236}">
                <a16:creationId xmlns="" xmlns:a16="http://schemas.microsoft.com/office/drawing/2014/main" id="{965F6835-0F07-6DD0-FAD7-12591BD1AA7C}"/>
              </a:ext>
            </a:extLst>
          </p:cNvPr>
          <p:cNvSpPr>
            <a:spLocks noChangeShapeType="1"/>
          </p:cNvSpPr>
          <p:nvPr/>
        </p:nvSpPr>
        <p:spPr bwMode="auto">
          <a:xfrm>
            <a:off x="7451725" y="981075"/>
            <a:ext cx="0" cy="457200"/>
          </a:xfrm>
          <a:prstGeom prst="line">
            <a:avLst/>
          </a:prstGeom>
          <a:noFill/>
          <a:ln w="76200" cap="sq">
            <a:solidFill>
              <a:schemeClr val="accent2"/>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8BDD6063-6B2C-855C-D7A3-D149B9A0AB8D}"/>
              </a:ext>
            </a:extLst>
          </p:cNvPr>
          <p:cNvSpPr>
            <a:spLocks noGrp="1" noChangeArrowheads="1"/>
          </p:cNvSpPr>
          <p:nvPr>
            <p:ph type="title" idx="4294967295"/>
          </p:nvPr>
        </p:nvSpPr>
        <p:spPr>
          <a:xfrm>
            <a:off x="0" y="274638"/>
            <a:ext cx="8229600" cy="6178550"/>
          </a:xfrm>
        </p:spPr>
        <p:txBody>
          <a:bodyPr/>
          <a:lstStyle/>
          <a:p>
            <a:pPr eaLnBrk="1" hangingPunct="1"/>
            <a:r>
              <a:rPr lang="tr-TR" altLang="en-US"/>
              <a:t>   </a:t>
            </a:r>
          </a:p>
        </p:txBody>
      </p:sp>
      <p:sp>
        <p:nvSpPr>
          <p:cNvPr id="18435" name="Rectangle 19">
            <a:extLst>
              <a:ext uri="{FF2B5EF4-FFF2-40B4-BE49-F238E27FC236}">
                <a16:creationId xmlns="" xmlns:a16="http://schemas.microsoft.com/office/drawing/2014/main" id="{E601D754-FE7D-899D-33EB-7EBC75B3A3C8}"/>
              </a:ext>
            </a:extLst>
          </p:cNvPr>
          <p:cNvSpPr>
            <a:spLocks noChangeArrowheads="1"/>
          </p:cNvSpPr>
          <p:nvPr/>
        </p:nvSpPr>
        <p:spPr bwMode="auto">
          <a:xfrm>
            <a:off x="0" y="274638"/>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b="1">
                <a:solidFill>
                  <a:srgbClr val="FF0000"/>
                </a:solidFill>
              </a:rPr>
              <a:t>DÜŞÜNCE BİÇİMİNİ OLUMLU</a:t>
            </a:r>
            <a:r>
              <a:rPr lang="tr-TR" altLang="en-US" sz="2800" b="1">
                <a:solidFill>
                  <a:srgbClr val="FF0000"/>
                </a:solidFill>
              </a:rPr>
              <a:t> YÖNDE DEĞİŞTİRMEK</a:t>
            </a:r>
          </a:p>
        </p:txBody>
      </p:sp>
      <p:sp>
        <p:nvSpPr>
          <p:cNvPr id="18452" name="Rectangle 20">
            <a:extLst>
              <a:ext uri="{FF2B5EF4-FFF2-40B4-BE49-F238E27FC236}">
                <a16:creationId xmlns="" xmlns:a16="http://schemas.microsoft.com/office/drawing/2014/main" id="{DE409190-2740-4BE2-159B-E4CB141DB372}"/>
              </a:ext>
            </a:extLst>
          </p:cNvPr>
          <p:cNvSpPr>
            <a:spLocks noChangeArrowheads="1"/>
          </p:cNvSpPr>
          <p:nvPr/>
        </p:nvSpPr>
        <p:spPr bwMode="auto">
          <a:xfrm>
            <a:off x="457200" y="1341438"/>
            <a:ext cx="8229600" cy="4784725"/>
          </a:xfrm>
          <a:prstGeom prst="rect">
            <a:avLst/>
          </a:prstGeom>
          <a:noFill/>
          <a:ln w="9525">
            <a:noFill/>
            <a:miter lim="800000"/>
            <a:headEnd/>
            <a:tailEnd/>
          </a:ln>
          <a:effec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Clr>
                <a:schemeClr val="hlink"/>
              </a:buClr>
              <a:buSzPct val="60000"/>
            </a:pPr>
            <a:endParaRPr lang="tr-TR" altLang="en-US" sz="3200" b="1" u="sng">
              <a:solidFill>
                <a:srgbClr val="FF0000"/>
              </a:solidFill>
              <a:effectLst>
                <a:outerShdw blurRad="38100" dist="38100" dir="2700000" algn="tl">
                  <a:srgbClr val="C0C0C0"/>
                </a:outerShdw>
              </a:effectLst>
            </a:endParaRPr>
          </a:p>
          <a:p>
            <a:pPr eaLnBrk="1" hangingPunct="1">
              <a:spcBef>
                <a:spcPct val="20000"/>
              </a:spcBef>
              <a:buClr>
                <a:schemeClr val="hlink"/>
              </a:buClr>
              <a:buSzPct val="60000"/>
            </a:pPr>
            <a:r>
              <a:rPr lang="tr-TR" altLang="en-US" sz="3200" b="1">
                <a:solidFill>
                  <a:srgbClr val="FF0000"/>
                </a:solidFill>
              </a:rPr>
              <a:t>Yanlış Düşünce                  Doğru Düşünce</a:t>
            </a:r>
          </a:p>
        </p:txBody>
      </p:sp>
      <p:sp>
        <p:nvSpPr>
          <p:cNvPr id="18437" name="Rectangle 21">
            <a:extLst>
              <a:ext uri="{FF2B5EF4-FFF2-40B4-BE49-F238E27FC236}">
                <a16:creationId xmlns="" xmlns:a16="http://schemas.microsoft.com/office/drawing/2014/main" id="{9DB76950-ABAD-4AD8-F88E-9DE40DDC9A04}"/>
              </a:ext>
            </a:extLst>
          </p:cNvPr>
          <p:cNvSpPr>
            <a:spLocks noChangeArrowheads="1"/>
          </p:cNvSpPr>
          <p:nvPr/>
        </p:nvSpPr>
        <p:spPr bwMode="auto">
          <a:xfrm>
            <a:off x="468313" y="2565400"/>
            <a:ext cx="3167062" cy="1584325"/>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tr-TR" altLang="en-US"/>
          </a:p>
          <a:p>
            <a:pPr algn="ctr" eaLnBrk="1" hangingPunct="1"/>
            <a:r>
              <a:rPr lang="tr-TR" altLang="en-US">
                <a:solidFill>
                  <a:schemeClr val="bg1"/>
                </a:solidFill>
              </a:rPr>
              <a:t>Sınavda başarısız </a:t>
            </a:r>
          </a:p>
          <a:p>
            <a:pPr algn="ctr" eaLnBrk="1" hangingPunct="1"/>
            <a:r>
              <a:rPr lang="tr-TR" altLang="en-US">
                <a:solidFill>
                  <a:schemeClr val="bg1"/>
                </a:solidFill>
              </a:rPr>
              <a:t>olursam,</a:t>
            </a:r>
          </a:p>
          <a:p>
            <a:pPr algn="ctr" eaLnBrk="1" hangingPunct="1"/>
            <a:r>
              <a:rPr lang="tr-TR" altLang="en-US">
                <a:solidFill>
                  <a:schemeClr val="bg1"/>
                </a:solidFill>
              </a:rPr>
              <a:t> hayatta da</a:t>
            </a:r>
          </a:p>
          <a:p>
            <a:pPr algn="ctr" eaLnBrk="1" hangingPunct="1"/>
            <a:r>
              <a:rPr lang="tr-TR" altLang="en-US">
                <a:solidFill>
                  <a:schemeClr val="bg1"/>
                </a:solidFill>
              </a:rPr>
              <a:t>başarısız olurum.  </a:t>
            </a:r>
          </a:p>
          <a:p>
            <a:pPr algn="ctr" eaLnBrk="1" hangingPunct="1"/>
            <a:endParaRPr lang="tr-TR" altLang="en-US"/>
          </a:p>
        </p:txBody>
      </p:sp>
      <p:sp>
        <p:nvSpPr>
          <p:cNvPr id="18438" name="Rectangle 22">
            <a:extLst>
              <a:ext uri="{FF2B5EF4-FFF2-40B4-BE49-F238E27FC236}">
                <a16:creationId xmlns="" xmlns:a16="http://schemas.microsoft.com/office/drawing/2014/main" id="{A29C07A3-7533-A243-FD8A-CE011E419696}"/>
              </a:ext>
            </a:extLst>
          </p:cNvPr>
          <p:cNvSpPr>
            <a:spLocks noChangeArrowheads="1"/>
          </p:cNvSpPr>
          <p:nvPr/>
        </p:nvSpPr>
        <p:spPr bwMode="auto">
          <a:xfrm>
            <a:off x="5003800" y="2492375"/>
            <a:ext cx="3600450" cy="1655763"/>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a:solidFill>
                  <a:schemeClr val="bg1"/>
                </a:solidFill>
              </a:rPr>
              <a:t>Kazanamazsam önümde </a:t>
            </a:r>
          </a:p>
          <a:p>
            <a:pPr algn="ctr" eaLnBrk="1" hangingPunct="1"/>
            <a:r>
              <a:rPr lang="tr-TR" altLang="en-US">
                <a:solidFill>
                  <a:schemeClr val="bg1"/>
                </a:solidFill>
              </a:rPr>
              <a:t>başka seçenekler de var  </a:t>
            </a:r>
          </a:p>
          <a:p>
            <a:pPr algn="ctr" eaLnBrk="1" hangingPunct="1"/>
            <a:r>
              <a:rPr lang="tr-TR" altLang="en-US">
                <a:solidFill>
                  <a:schemeClr val="bg1"/>
                </a:solidFill>
              </a:rPr>
              <a:t>onları değerlendiririm</a:t>
            </a:r>
          </a:p>
        </p:txBody>
      </p:sp>
      <p:sp>
        <p:nvSpPr>
          <p:cNvPr id="18439" name="Rectangle 23">
            <a:extLst>
              <a:ext uri="{FF2B5EF4-FFF2-40B4-BE49-F238E27FC236}">
                <a16:creationId xmlns="" xmlns:a16="http://schemas.microsoft.com/office/drawing/2014/main" id="{6BACFBBD-F225-9439-6CFE-115C64421FA2}"/>
              </a:ext>
            </a:extLst>
          </p:cNvPr>
          <p:cNvSpPr>
            <a:spLocks noChangeArrowheads="1"/>
          </p:cNvSpPr>
          <p:nvPr/>
        </p:nvSpPr>
        <p:spPr bwMode="auto">
          <a:xfrm>
            <a:off x="468313" y="4797425"/>
            <a:ext cx="3095625" cy="1439863"/>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a:solidFill>
                  <a:schemeClr val="bg1"/>
                </a:solidFill>
              </a:rPr>
              <a:t>Kazanamazsam  </a:t>
            </a:r>
          </a:p>
          <a:p>
            <a:pPr algn="ctr" eaLnBrk="1" hangingPunct="1"/>
            <a:r>
              <a:rPr lang="tr-TR" altLang="en-US">
                <a:solidFill>
                  <a:schemeClr val="bg1"/>
                </a:solidFill>
              </a:rPr>
              <a:t>herkes</a:t>
            </a:r>
          </a:p>
          <a:p>
            <a:pPr algn="ctr" eaLnBrk="1" hangingPunct="1"/>
            <a:r>
              <a:rPr lang="tr-TR" altLang="en-US">
                <a:solidFill>
                  <a:schemeClr val="bg1"/>
                </a:solidFill>
              </a:rPr>
              <a:t> benimle dalga geçer</a:t>
            </a:r>
          </a:p>
          <a:p>
            <a:pPr algn="ctr" eaLnBrk="1" hangingPunct="1"/>
            <a:endParaRPr lang="tr-TR" altLang="en-US">
              <a:solidFill>
                <a:schemeClr val="bg1"/>
              </a:solidFill>
            </a:endParaRPr>
          </a:p>
        </p:txBody>
      </p:sp>
      <p:sp>
        <p:nvSpPr>
          <p:cNvPr id="18440" name="Rectangle 24">
            <a:extLst>
              <a:ext uri="{FF2B5EF4-FFF2-40B4-BE49-F238E27FC236}">
                <a16:creationId xmlns="" xmlns:a16="http://schemas.microsoft.com/office/drawing/2014/main" id="{08272F2B-2702-A8B0-B9B4-30EB04F579FA}"/>
              </a:ext>
            </a:extLst>
          </p:cNvPr>
          <p:cNvSpPr>
            <a:spLocks noChangeArrowheads="1"/>
          </p:cNvSpPr>
          <p:nvPr/>
        </p:nvSpPr>
        <p:spPr bwMode="auto">
          <a:xfrm>
            <a:off x="5076825" y="4797425"/>
            <a:ext cx="3600450" cy="1512888"/>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a:solidFill>
                  <a:schemeClr val="bg1"/>
                </a:solidFill>
              </a:rPr>
              <a:t>Bu kişiliğimi </a:t>
            </a:r>
          </a:p>
          <a:p>
            <a:pPr algn="ctr" eaLnBrk="1" hangingPunct="1"/>
            <a:r>
              <a:rPr lang="tr-TR" altLang="en-US">
                <a:solidFill>
                  <a:schemeClr val="bg1"/>
                </a:solidFill>
              </a:rPr>
              <a:t>ölçen bir sınav değil.</a:t>
            </a:r>
          </a:p>
          <a:p>
            <a:pPr algn="ctr" eaLnBrk="1" hangingPunct="1"/>
            <a:r>
              <a:rPr lang="tr-TR" altLang="en-US">
                <a:solidFill>
                  <a:schemeClr val="bg1"/>
                </a:solidFill>
              </a:rPr>
              <a:t> Sadece bilgimi ölçer.</a:t>
            </a:r>
          </a:p>
          <a:p>
            <a:pPr algn="ctr" eaLnBrk="1" hangingPunct="1"/>
            <a:endParaRPr lang="tr-TR" altLang="en-US"/>
          </a:p>
        </p:txBody>
      </p:sp>
      <p:sp>
        <p:nvSpPr>
          <p:cNvPr id="18441" name="Line 25">
            <a:extLst>
              <a:ext uri="{FF2B5EF4-FFF2-40B4-BE49-F238E27FC236}">
                <a16:creationId xmlns="" xmlns:a16="http://schemas.microsoft.com/office/drawing/2014/main" id="{72F630FF-98B2-1EDC-A139-EA930A81548E}"/>
              </a:ext>
            </a:extLst>
          </p:cNvPr>
          <p:cNvSpPr>
            <a:spLocks noChangeShapeType="1"/>
          </p:cNvSpPr>
          <p:nvPr/>
        </p:nvSpPr>
        <p:spPr bwMode="auto">
          <a:xfrm>
            <a:off x="900113" y="1268413"/>
            <a:ext cx="6324600" cy="0"/>
          </a:xfrm>
          <a:prstGeom prst="line">
            <a:avLst/>
          </a:prstGeom>
          <a:noFill/>
          <a:ln w="76200"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8442" name="Line 26">
            <a:extLst>
              <a:ext uri="{FF2B5EF4-FFF2-40B4-BE49-F238E27FC236}">
                <a16:creationId xmlns="" xmlns:a16="http://schemas.microsoft.com/office/drawing/2014/main" id="{D22D54A0-BB74-EFDD-0549-18E03F76FAA4}"/>
              </a:ext>
            </a:extLst>
          </p:cNvPr>
          <p:cNvSpPr>
            <a:spLocks noChangeShapeType="1"/>
          </p:cNvSpPr>
          <p:nvPr/>
        </p:nvSpPr>
        <p:spPr bwMode="auto">
          <a:xfrm>
            <a:off x="7308850" y="1268413"/>
            <a:ext cx="0" cy="457200"/>
          </a:xfrm>
          <a:prstGeom prst="line">
            <a:avLst/>
          </a:prstGeom>
          <a:noFill/>
          <a:ln w="76200" cap="sq">
            <a:solidFill>
              <a:schemeClr val="accent2"/>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8443" name="Line 27">
            <a:extLst>
              <a:ext uri="{FF2B5EF4-FFF2-40B4-BE49-F238E27FC236}">
                <a16:creationId xmlns="" xmlns:a16="http://schemas.microsoft.com/office/drawing/2014/main" id="{1448CF03-74F8-A236-77FB-3A4E74958461}"/>
              </a:ext>
            </a:extLst>
          </p:cNvPr>
          <p:cNvSpPr>
            <a:spLocks noChangeShapeType="1"/>
          </p:cNvSpPr>
          <p:nvPr/>
        </p:nvSpPr>
        <p:spPr bwMode="auto">
          <a:xfrm>
            <a:off x="827088" y="1268413"/>
            <a:ext cx="0" cy="457200"/>
          </a:xfrm>
          <a:prstGeom prst="line">
            <a:avLst/>
          </a:prstGeom>
          <a:noFill/>
          <a:ln w="76200" cap="sq">
            <a:solidFill>
              <a:schemeClr val="accent2"/>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8444" name="Rectangle 28">
            <a:extLst>
              <a:ext uri="{FF2B5EF4-FFF2-40B4-BE49-F238E27FC236}">
                <a16:creationId xmlns="" xmlns:a16="http://schemas.microsoft.com/office/drawing/2014/main" id="{12624344-3419-7BCB-CA1E-2D2F75348A16}"/>
              </a:ext>
            </a:extLst>
          </p:cNvPr>
          <p:cNvSpPr>
            <a:spLocks noChangeArrowheads="1"/>
          </p:cNvSpPr>
          <p:nvPr/>
        </p:nvSpPr>
        <p:spPr bwMode="auto">
          <a:xfrm>
            <a:off x="3779838" y="2781300"/>
            <a:ext cx="1058862" cy="503238"/>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tr-TR" altLang="en-US" b="1">
              <a:solidFill>
                <a:srgbClr val="008080"/>
              </a:solidFill>
            </a:endParaRPr>
          </a:p>
          <a:p>
            <a:pPr algn="ctr" eaLnBrk="1" hangingPunct="1"/>
            <a:r>
              <a:rPr lang="tr-TR" altLang="en-US" b="1">
                <a:solidFill>
                  <a:schemeClr val="bg1"/>
                </a:solidFill>
              </a:rPr>
              <a:t>Yerine</a:t>
            </a:r>
          </a:p>
          <a:p>
            <a:pPr algn="ctr" eaLnBrk="1" hangingPunct="1"/>
            <a:endParaRPr lang="tr-TR" altLang="en-US"/>
          </a:p>
        </p:txBody>
      </p:sp>
      <p:sp>
        <p:nvSpPr>
          <p:cNvPr id="18445" name="Rectangle 29">
            <a:extLst>
              <a:ext uri="{FF2B5EF4-FFF2-40B4-BE49-F238E27FC236}">
                <a16:creationId xmlns="" xmlns:a16="http://schemas.microsoft.com/office/drawing/2014/main" id="{E450F509-C40B-E523-B238-34B68CF46BE3}"/>
              </a:ext>
            </a:extLst>
          </p:cNvPr>
          <p:cNvSpPr>
            <a:spLocks noChangeArrowheads="1"/>
          </p:cNvSpPr>
          <p:nvPr/>
        </p:nvSpPr>
        <p:spPr bwMode="auto">
          <a:xfrm>
            <a:off x="3779838" y="5373688"/>
            <a:ext cx="1058862" cy="431800"/>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tr-TR" altLang="en-US" b="1">
                <a:solidFill>
                  <a:schemeClr val="bg1"/>
                </a:solidFill>
              </a:rPr>
              <a:t> </a:t>
            </a:r>
          </a:p>
          <a:p>
            <a:pPr algn="ctr" eaLnBrk="1" hangingPunct="1"/>
            <a:r>
              <a:rPr lang="tr-TR" altLang="en-US" b="1">
                <a:solidFill>
                  <a:schemeClr val="bg1"/>
                </a:solidFill>
              </a:rPr>
              <a:t>Yerine</a:t>
            </a:r>
          </a:p>
          <a:p>
            <a:pPr algn="ctr" eaLnBrk="1" hangingPunct="1"/>
            <a:endParaRPr lang="tr-TR" altLang="en-US"/>
          </a:p>
        </p:txBody>
      </p:sp>
      <p:sp>
        <p:nvSpPr>
          <p:cNvPr id="18446" name="Line 30">
            <a:extLst>
              <a:ext uri="{FF2B5EF4-FFF2-40B4-BE49-F238E27FC236}">
                <a16:creationId xmlns="" xmlns:a16="http://schemas.microsoft.com/office/drawing/2014/main" id="{71DC5B1C-8E95-A96B-3BED-9DB970BDF147}"/>
              </a:ext>
            </a:extLst>
          </p:cNvPr>
          <p:cNvSpPr>
            <a:spLocks noChangeShapeType="1"/>
          </p:cNvSpPr>
          <p:nvPr/>
        </p:nvSpPr>
        <p:spPr bwMode="auto">
          <a:xfrm flipV="1">
            <a:off x="3635375" y="3068638"/>
            <a:ext cx="144463"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7" name="Line 31">
            <a:extLst>
              <a:ext uri="{FF2B5EF4-FFF2-40B4-BE49-F238E27FC236}">
                <a16:creationId xmlns="" xmlns:a16="http://schemas.microsoft.com/office/drawing/2014/main" id="{384FBB25-78A1-1016-8C73-611BC96BC8AD}"/>
              </a:ext>
            </a:extLst>
          </p:cNvPr>
          <p:cNvSpPr>
            <a:spLocks noChangeShapeType="1"/>
          </p:cNvSpPr>
          <p:nvPr/>
        </p:nvSpPr>
        <p:spPr bwMode="auto">
          <a:xfrm flipV="1">
            <a:off x="3635375" y="5661025"/>
            <a:ext cx="71438" cy="714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8" name="Line 32">
            <a:extLst>
              <a:ext uri="{FF2B5EF4-FFF2-40B4-BE49-F238E27FC236}">
                <a16:creationId xmlns="" xmlns:a16="http://schemas.microsoft.com/office/drawing/2014/main" id="{D6ED0D37-3A67-40CC-F84C-3F7BCD2CD4D1}"/>
              </a:ext>
            </a:extLst>
          </p:cNvPr>
          <p:cNvSpPr>
            <a:spLocks noChangeShapeType="1"/>
          </p:cNvSpPr>
          <p:nvPr/>
        </p:nvSpPr>
        <p:spPr bwMode="auto">
          <a:xfrm>
            <a:off x="4787900" y="3068638"/>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9" name="Line 33">
            <a:extLst>
              <a:ext uri="{FF2B5EF4-FFF2-40B4-BE49-F238E27FC236}">
                <a16:creationId xmlns="" xmlns:a16="http://schemas.microsoft.com/office/drawing/2014/main" id="{FD9A82D2-7DA6-7614-E35C-E311640A7D51}"/>
              </a:ext>
            </a:extLst>
          </p:cNvPr>
          <p:cNvSpPr>
            <a:spLocks noChangeShapeType="1"/>
          </p:cNvSpPr>
          <p:nvPr/>
        </p:nvSpPr>
        <p:spPr bwMode="auto">
          <a:xfrm flipV="1">
            <a:off x="4859338" y="5589588"/>
            <a:ext cx="2174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 xmlns:a16="http://schemas.microsoft.com/office/drawing/2014/main" id="{B723BA1B-B584-EA5E-8FF7-614C0FB0EB69}"/>
              </a:ext>
            </a:extLst>
          </p:cNvPr>
          <p:cNvSpPr>
            <a:spLocks noGrp="1" noChangeArrowheads="1"/>
          </p:cNvSpPr>
          <p:nvPr>
            <p:ph type="title"/>
          </p:nvPr>
        </p:nvSpPr>
        <p:spPr>
          <a:xfrm>
            <a:off x="1357313" y="642938"/>
            <a:ext cx="7072312" cy="1143000"/>
          </a:xfrm>
        </p:spPr>
        <p:txBody>
          <a:bodyPr/>
          <a:lstStyle/>
          <a:p>
            <a:pPr eaLnBrk="1" hangingPunct="1"/>
            <a:r>
              <a:rPr lang="tr-TR" altLang="en-US" sz="4200" b="1">
                <a:solidFill>
                  <a:srgbClr val="FF0000"/>
                </a:solidFill>
                <a:latin typeface="Comic Sans MS" panose="030F0702030302020204" pitchFamily="66" charset="0"/>
              </a:rPr>
              <a:t>Bedensel Uygulamalar</a:t>
            </a:r>
          </a:p>
        </p:txBody>
      </p:sp>
      <p:sp>
        <p:nvSpPr>
          <p:cNvPr id="19459" name="Rectangle 3">
            <a:extLst>
              <a:ext uri="{FF2B5EF4-FFF2-40B4-BE49-F238E27FC236}">
                <a16:creationId xmlns="" xmlns:a16="http://schemas.microsoft.com/office/drawing/2014/main" id="{9045CE5B-B061-E552-4BA1-8F44FB32E935}"/>
              </a:ext>
            </a:extLst>
          </p:cNvPr>
          <p:cNvSpPr>
            <a:spLocks noGrp="1" noChangeArrowheads="1"/>
          </p:cNvSpPr>
          <p:nvPr>
            <p:ph idx="1"/>
          </p:nvPr>
        </p:nvSpPr>
        <p:spPr>
          <a:xfrm>
            <a:off x="685800" y="2349500"/>
            <a:ext cx="8229600" cy="4508500"/>
          </a:xfrm>
        </p:spPr>
        <p:txBody>
          <a:bodyPr/>
          <a:lstStyle/>
          <a:p>
            <a:pPr eaLnBrk="1" hangingPunct="1">
              <a:buFontTx/>
              <a:buNone/>
            </a:pPr>
            <a:r>
              <a:rPr lang="tr-TR" altLang="tr-TR">
                <a:latin typeface="Comic Sans MS" panose="030F0702030302020204" pitchFamily="66" charset="0"/>
              </a:rPr>
              <a:t>                  1- </a:t>
            </a:r>
            <a:r>
              <a:rPr lang="tr-TR" altLang="tr-TR" sz="3600">
                <a:latin typeface="Comic Sans MS" panose="030F0702030302020204" pitchFamily="66" charset="0"/>
              </a:rPr>
              <a:t>Doğru Nefes Alıp Verme</a:t>
            </a:r>
          </a:p>
          <a:p>
            <a:pPr eaLnBrk="1" hangingPunct="1">
              <a:buFontTx/>
              <a:buNone/>
            </a:pPr>
            <a:endParaRPr lang="tr-TR" altLang="tr-TR" sz="3600">
              <a:latin typeface="Comic Sans MS" panose="030F0702030302020204" pitchFamily="66" charset="0"/>
            </a:endParaRPr>
          </a:p>
          <a:p>
            <a:pPr eaLnBrk="1" hangingPunct="1">
              <a:buFontTx/>
              <a:buNone/>
            </a:pPr>
            <a:r>
              <a:rPr lang="tr-TR" altLang="tr-TR" sz="3600">
                <a:latin typeface="Comic Sans MS" panose="030F0702030302020204" pitchFamily="66" charset="0"/>
              </a:rPr>
              <a:t>                     2-  Gevşeme Tekniği</a:t>
            </a:r>
          </a:p>
          <a:p>
            <a:pPr eaLnBrk="1" hangingPunct="1">
              <a:buFontTx/>
              <a:buNone/>
            </a:pPr>
            <a:endParaRPr lang="tr-TR" altLang="tr-TR"/>
          </a:p>
        </p:txBody>
      </p:sp>
      <p:sp>
        <p:nvSpPr>
          <p:cNvPr id="23557" name="4 Slayt Numarası Yer Tutucusu">
            <a:extLst>
              <a:ext uri="{FF2B5EF4-FFF2-40B4-BE49-F238E27FC236}">
                <a16:creationId xmlns="" xmlns:a16="http://schemas.microsoft.com/office/drawing/2014/main" id="{F05E71B5-7A15-353F-2C03-12EA6607D427}"/>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AB3AFC6-06DF-4459-B1CA-ACD99B045D0C}" type="slidenum">
              <a:rPr lang="tr-TR" altLang="en-US" sz="1200">
                <a:solidFill>
                  <a:srgbClr val="898989"/>
                </a:solidFill>
              </a:rPr>
              <a:pPr eaLnBrk="1" hangingPunct="1"/>
              <a:t>18</a:t>
            </a:fld>
            <a:endParaRPr lang="tr-TR" altLang="en-US" sz="1200">
              <a:solidFill>
                <a:srgbClr val="898989"/>
              </a:solidFill>
            </a:endParaRPr>
          </a:p>
        </p:txBody>
      </p:sp>
      <p:pic>
        <p:nvPicPr>
          <p:cNvPr id="19461" name="Picture 4" descr="bd06528_">
            <a:extLst>
              <a:ext uri="{FF2B5EF4-FFF2-40B4-BE49-F238E27FC236}">
                <a16:creationId xmlns="" xmlns:a16="http://schemas.microsoft.com/office/drawing/2014/main" id="{52F03B3E-5BEC-F0FC-3A2C-DF1BD59C0DB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133600"/>
            <a:ext cx="30956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 xmlns:a16="http://schemas.microsoft.com/office/drawing/2014/main" id="{943DF07F-E349-71C5-3707-2B7899A497ED}"/>
              </a:ext>
            </a:extLst>
          </p:cNvPr>
          <p:cNvSpPr>
            <a:spLocks noGrp="1" noChangeArrowheads="1"/>
          </p:cNvSpPr>
          <p:nvPr>
            <p:ph type="title"/>
          </p:nvPr>
        </p:nvSpPr>
        <p:spPr>
          <a:xfrm>
            <a:off x="1187450" y="0"/>
            <a:ext cx="6227763" cy="647700"/>
          </a:xfrm>
        </p:spPr>
        <p:txBody>
          <a:bodyPr/>
          <a:lstStyle/>
          <a:p>
            <a:pPr eaLnBrk="1" hangingPunct="1"/>
            <a:r>
              <a:rPr lang="tr-TR" altLang="en-US" sz="3600" b="1">
                <a:solidFill>
                  <a:srgbClr val="FF0000"/>
                </a:solidFill>
                <a:latin typeface="Comic Sans MS" panose="030F0702030302020204" pitchFamily="66" charset="0"/>
              </a:rPr>
              <a:t>Doğru Nefes</a:t>
            </a:r>
          </a:p>
        </p:txBody>
      </p:sp>
      <p:sp>
        <p:nvSpPr>
          <p:cNvPr id="20483" name="Rectangle 3">
            <a:extLst>
              <a:ext uri="{FF2B5EF4-FFF2-40B4-BE49-F238E27FC236}">
                <a16:creationId xmlns="" xmlns:a16="http://schemas.microsoft.com/office/drawing/2014/main" id="{C27D2449-DC03-C04F-D1A8-84626AC895EB}"/>
              </a:ext>
            </a:extLst>
          </p:cNvPr>
          <p:cNvSpPr>
            <a:spLocks noGrp="1" noChangeArrowheads="1"/>
          </p:cNvSpPr>
          <p:nvPr>
            <p:ph idx="1"/>
          </p:nvPr>
        </p:nvSpPr>
        <p:spPr>
          <a:xfrm>
            <a:off x="0" y="549275"/>
            <a:ext cx="8893175" cy="4040188"/>
          </a:xfrm>
        </p:spPr>
        <p:txBody>
          <a:bodyPr/>
          <a:lstStyle/>
          <a:p>
            <a:pPr algn="just" eaLnBrk="1" hangingPunct="1"/>
            <a:r>
              <a:rPr lang="tr-TR" altLang="en-US" sz="2800" dirty="0"/>
              <a:t>Gözlerinizi yavaşça </a:t>
            </a:r>
            <a:r>
              <a:rPr lang="tr-TR" altLang="en-US" sz="2800" dirty="0" err="1"/>
              <a:t>kapayın.Sağ</a:t>
            </a:r>
            <a:r>
              <a:rPr lang="tr-TR" altLang="en-US" sz="2800" dirty="0"/>
              <a:t> elinizi göbeğinizin üzerine ,sol elinizi de göğsünüzün üzerine koyun. Nefes alıp verirken sol eliniz göğsünüzün inip kalktığını </a:t>
            </a:r>
            <a:r>
              <a:rPr lang="tr-TR" altLang="en-US" sz="2800" dirty="0" err="1"/>
              <a:t>hissedin.Burnunuzdan</a:t>
            </a:r>
            <a:r>
              <a:rPr lang="tr-TR" altLang="en-US" sz="2800" dirty="0"/>
              <a:t> yavaşça nefes alın.</a:t>
            </a:r>
          </a:p>
          <a:p>
            <a:pPr eaLnBrk="1" hangingPunct="1"/>
            <a:r>
              <a:rPr lang="tr-TR" altLang="en-US" sz="2800" dirty="0"/>
              <a:t>4 saniye boyunca nefesinizi tutun.</a:t>
            </a:r>
          </a:p>
          <a:p>
            <a:pPr eaLnBrk="1" hangingPunct="1"/>
            <a:r>
              <a:rPr lang="tr-TR" altLang="en-US" sz="2800" dirty="0"/>
              <a:t>Ardından 4 saniye boyunca aldığınız nefesi verin.</a:t>
            </a:r>
          </a:p>
          <a:p>
            <a:pPr algn="just" eaLnBrk="1" hangingPunct="1"/>
            <a:r>
              <a:rPr lang="tr-TR" altLang="en-US" sz="2800" dirty="0"/>
              <a:t>Nefesinizi 4 saniyede yavaşça alın.</a:t>
            </a:r>
          </a:p>
          <a:p>
            <a:pPr eaLnBrk="1" hangingPunct="1"/>
            <a:r>
              <a:rPr lang="tr-TR" altLang="en-US" sz="2800" dirty="0"/>
              <a:t>4 saniye boyunca nefesinizi tutun.</a:t>
            </a:r>
          </a:p>
          <a:p>
            <a:pPr eaLnBrk="1" hangingPunct="1"/>
            <a:r>
              <a:rPr lang="tr-TR" altLang="en-US" sz="2800" dirty="0"/>
              <a:t>Ardından 4 saniye boyunca aldığınız nefesi verin.</a:t>
            </a:r>
          </a:p>
          <a:p>
            <a:pPr eaLnBrk="1" hangingPunct="1"/>
            <a:r>
              <a:rPr lang="tr-TR" altLang="en-US" sz="2800" dirty="0"/>
              <a:t>Nefesi verdikten sonra ise 4 saniye bekleyip, aşamalara yeniden başlayın.</a:t>
            </a:r>
          </a:p>
          <a:p>
            <a:pPr eaLnBrk="1" hangingPunct="1"/>
            <a:r>
              <a:rPr lang="tr-TR" altLang="tr-TR" sz="2800" dirty="0"/>
              <a:t>Nefes </a:t>
            </a:r>
            <a:r>
              <a:rPr lang="tr-TR" altLang="tr-TR" sz="2800" u="sng" dirty="0"/>
              <a:t>burundan</a:t>
            </a:r>
            <a:r>
              <a:rPr lang="tr-TR" altLang="tr-TR" sz="2800" dirty="0"/>
              <a:t> alınmalı ve </a:t>
            </a:r>
            <a:r>
              <a:rPr lang="tr-TR" altLang="tr-TR" sz="2800" dirty="0" smtClean="0"/>
              <a:t>verilmelidir</a:t>
            </a:r>
            <a:r>
              <a:rPr lang="tr-TR" altLang="tr-TR" sz="2800" dirty="0"/>
              <a:t>.</a:t>
            </a:r>
          </a:p>
        </p:txBody>
      </p:sp>
      <p:sp>
        <p:nvSpPr>
          <p:cNvPr id="24581" name="4 Slayt Numarası Yer Tutucusu">
            <a:extLst>
              <a:ext uri="{FF2B5EF4-FFF2-40B4-BE49-F238E27FC236}">
                <a16:creationId xmlns="" xmlns:a16="http://schemas.microsoft.com/office/drawing/2014/main" id="{FE8EBD8F-7F9A-E5A7-2413-735B0531931D}"/>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F06395-603F-4439-9A31-9AF5B22FD4F5}" type="slidenum">
              <a:rPr lang="tr-TR" altLang="en-US" sz="1200">
                <a:solidFill>
                  <a:srgbClr val="898989"/>
                </a:solidFill>
              </a:rPr>
              <a:pPr eaLnBrk="1" hangingPunct="1"/>
              <a:t>19</a:t>
            </a:fld>
            <a:endParaRPr lang="tr-TR" altLang="en-US" sz="1200">
              <a:solidFill>
                <a:srgbClr val="898989"/>
              </a:solidFill>
            </a:endParaRPr>
          </a:p>
        </p:txBody>
      </p:sp>
      <p:pic>
        <p:nvPicPr>
          <p:cNvPr id="20485" name="5 Resim" descr="indir (1).jpg">
            <a:extLst>
              <a:ext uri="{FF2B5EF4-FFF2-40B4-BE49-F238E27FC236}">
                <a16:creationId xmlns="" xmlns:a16="http://schemas.microsoft.com/office/drawing/2014/main" id="{BF7E7E12-6326-A8CA-F0A0-F6456982E7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2060575"/>
            <a:ext cx="1692275"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a:extLst>
              <a:ext uri="{FF2B5EF4-FFF2-40B4-BE49-F238E27FC236}">
                <a16:creationId xmlns="" xmlns:a16="http://schemas.microsoft.com/office/drawing/2014/main" id="{AE711AAE-54FB-6841-0353-1E4FE937AE21}"/>
              </a:ext>
            </a:extLst>
          </p:cNvPr>
          <p:cNvSpPr>
            <a:spLocks noGrp="1"/>
          </p:cNvSpPr>
          <p:nvPr>
            <p:ph type="title"/>
          </p:nvPr>
        </p:nvSpPr>
        <p:spPr>
          <a:xfrm>
            <a:off x="-180975" y="274638"/>
            <a:ext cx="8867775" cy="1143000"/>
          </a:xfrm>
        </p:spPr>
        <p:txBody>
          <a:bodyPr/>
          <a:lstStyle/>
          <a:p>
            <a:pPr eaLnBrk="1" hangingPunct="1"/>
            <a:r>
              <a:rPr lang="tr-TR" altLang="en-US" b="1">
                <a:solidFill>
                  <a:srgbClr val="FF0000"/>
                </a:solidFill>
                <a:latin typeface="Comic Sans MS" panose="030F0702030302020204" pitchFamily="66" charset="0"/>
              </a:rPr>
              <a:t>Kaygı nedir?</a:t>
            </a:r>
            <a:endParaRPr lang="tr-TR" altLang="en-US"/>
          </a:p>
        </p:txBody>
      </p:sp>
      <p:sp>
        <p:nvSpPr>
          <p:cNvPr id="3075" name="2 İçerik Yer Tutucusu">
            <a:extLst>
              <a:ext uri="{FF2B5EF4-FFF2-40B4-BE49-F238E27FC236}">
                <a16:creationId xmlns="" xmlns:a16="http://schemas.microsoft.com/office/drawing/2014/main" id="{8C92E584-F051-556C-1BF8-E2750F9B3CE5}"/>
              </a:ext>
            </a:extLst>
          </p:cNvPr>
          <p:cNvSpPr>
            <a:spLocks noGrp="1"/>
          </p:cNvSpPr>
          <p:nvPr>
            <p:ph idx="1"/>
          </p:nvPr>
        </p:nvSpPr>
        <p:spPr>
          <a:xfrm>
            <a:off x="0" y="1412875"/>
            <a:ext cx="6300788" cy="4713288"/>
          </a:xfrm>
        </p:spPr>
        <p:txBody>
          <a:bodyPr/>
          <a:lstStyle/>
          <a:p>
            <a:pPr algn="just" eaLnBrk="1" hangingPunct="1">
              <a:buFont typeface="Arial" panose="020B0604020202020204" pitchFamily="34" charset="0"/>
              <a:buNone/>
            </a:pPr>
            <a:r>
              <a:rPr lang="tr-TR" altLang="tr-TR">
                <a:latin typeface="Comic Sans MS" panose="030F0702030302020204" pitchFamily="66" charset="0"/>
                <a:cs typeface="Times New Roman" panose="02020603050405020304" pitchFamily="18" charset="0"/>
              </a:rPr>
              <a:t>Kişi, </a:t>
            </a:r>
            <a:r>
              <a:rPr lang="tr-TR" altLang="tr-TR" u="sng">
                <a:latin typeface="Comic Sans MS" panose="030F0702030302020204" pitchFamily="66" charset="0"/>
                <a:cs typeface="Times New Roman" panose="02020603050405020304" pitchFamily="18" charset="0"/>
              </a:rPr>
              <a:t>duygusal</a:t>
            </a:r>
            <a:r>
              <a:rPr lang="tr-TR" altLang="tr-TR">
                <a:latin typeface="Comic Sans MS" panose="030F0702030302020204" pitchFamily="66" charset="0"/>
                <a:cs typeface="Times New Roman" panose="02020603050405020304" pitchFamily="18" charset="0"/>
              </a:rPr>
              <a:t> ya da </a:t>
            </a:r>
            <a:r>
              <a:rPr lang="tr-TR" altLang="tr-TR" u="sng">
                <a:latin typeface="Comic Sans MS" panose="030F0702030302020204" pitchFamily="66" charset="0"/>
                <a:cs typeface="Times New Roman" panose="02020603050405020304" pitchFamily="18" charset="0"/>
              </a:rPr>
              <a:t>fiziksel</a:t>
            </a:r>
            <a:r>
              <a:rPr lang="tr-TR" altLang="tr-TR">
                <a:latin typeface="Comic Sans MS" panose="030F0702030302020204" pitchFamily="66" charset="0"/>
                <a:cs typeface="Times New Roman" panose="02020603050405020304" pitchFamily="18" charset="0"/>
              </a:rPr>
              <a:t> baskı altındayken ortaya çıkan bir tepkidir.</a:t>
            </a:r>
            <a:endParaRPr lang="tr-TR" altLang="tr-TR">
              <a:latin typeface="Comic Sans MS" panose="030F0702030302020204" pitchFamily="66" charset="0"/>
            </a:endParaRPr>
          </a:p>
          <a:p>
            <a:pPr eaLnBrk="1" hangingPunct="1">
              <a:buFont typeface="Wingdings" panose="05000000000000000000" pitchFamily="2" charset="2"/>
              <a:buChar char="ü"/>
            </a:pPr>
            <a:r>
              <a:rPr lang="tr-TR" altLang="tr-TR" sz="3500">
                <a:latin typeface="Comic Sans MS" panose="030F0702030302020204" pitchFamily="66" charset="0"/>
              </a:rPr>
              <a:t>B</a:t>
            </a:r>
            <a:r>
              <a:rPr lang="tr-TR" altLang="tr-TR" sz="3500">
                <a:latin typeface="Comic Sans MS" panose="030F0702030302020204" pitchFamily="66" charset="0"/>
                <a:cs typeface="Times New Roman" panose="02020603050405020304" pitchFamily="18" charset="0"/>
              </a:rPr>
              <a:t>ir miktar kaygı</a:t>
            </a:r>
            <a:r>
              <a:rPr lang="tr-TR" altLang="tr-TR" sz="3500">
                <a:latin typeface="Comic Sans MS" panose="030F0702030302020204" pitchFamily="66" charset="0"/>
              </a:rPr>
              <a:t>nın </a:t>
            </a:r>
            <a:r>
              <a:rPr lang="tr-TR" altLang="tr-TR" sz="3500" u="sng">
                <a:latin typeface="Comic Sans MS" panose="030F0702030302020204" pitchFamily="66" charset="0"/>
                <a:cs typeface="Times New Roman" panose="02020603050405020304" pitchFamily="18" charset="0"/>
              </a:rPr>
              <a:t>olumlu</a:t>
            </a:r>
            <a:r>
              <a:rPr lang="tr-TR" altLang="tr-TR" sz="3500">
                <a:latin typeface="Comic Sans MS" panose="030F0702030302020204" pitchFamily="66" charset="0"/>
                <a:cs typeface="Times New Roman" panose="02020603050405020304" pitchFamily="18" charset="0"/>
              </a:rPr>
              <a:t> etkileri vardır. </a:t>
            </a:r>
            <a:endParaRPr lang="tr-TR" altLang="tr-TR" sz="3500">
              <a:latin typeface="Comic Sans MS" panose="030F0702030302020204" pitchFamily="66" charset="0"/>
            </a:endParaRPr>
          </a:p>
          <a:p>
            <a:pPr eaLnBrk="1" hangingPunct="1">
              <a:buFont typeface="Wingdings" panose="05000000000000000000" pitchFamily="2" charset="2"/>
              <a:buChar char="ü"/>
            </a:pPr>
            <a:r>
              <a:rPr lang="tr-TR" altLang="tr-TR" sz="3500">
                <a:latin typeface="Comic Sans MS" panose="030F0702030302020204" pitchFamily="66" charset="0"/>
                <a:cs typeface="Times New Roman" panose="02020603050405020304" pitchFamily="18" charset="0"/>
              </a:rPr>
              <a:t>Ancak aşırı kaygı durumu</a:t>
            </a:r>
            <a:r>
              <a:rPr lang="tr-TR" altLang="tr-TR" sz="3500">
                <a:latin typeface="Comic Sans MS" panose="030F0702030302020204" pitchFamily="66" charset="0"/>
              </a:rPr>
              <a:t> </a:t>
            </a:r>
            <a:r>
              <a:rPr lang="tr-TR" altLang="tr-TR" sz="3500" u="sng">
                <a:latin typeface="Comic Sans MS" panose="030F0702030302020204" pitchFamily="66" charset="0"/>
                <a:cs typeface="Times New Roman" panose="02020603050405020304" pitchFamily="18" charset="0"/>
              </a:rPr>
              <a:t>paniğe </a:t>
            </a:r>
            <a:r>
              <a:rPr lang="tr-TR" altLang="tr-TR" sz="3500">
                <a:latin typeface="Comic Sans MS" panose="030F0702030302020204" pitchFamily="66" charset="0"/>
                <a:cs typeface="Times New Roman" panose="02020603050405020304" pitchFamily="18" charset="0"/>
              </a:rPr>
              <a:t>sebep olur. </a:t>
            </a:r>
          </a:p>
          <a:p>
            <a:pPr algn="ctr" eaLnBrk="1" hangingPunct="1">
              <a:buFont typeface="Arial" panose="020B0604020202020204" pitchFamily="34" charset="0"/>
              <a:buNone/>
            </a:pPr>
            <a:r>
              <a:rPr lang="tr-TR" altLang="tr-TR" sz="4400">
                <a:latin typeface="Comic Sans MS" panose="030F0702030302020204" pitchFamily="66" charset="0"/>
              </a:rPr>
              <a:t>               </a:t>
            </a:r>
            <a:endParaRPr lang="tr-TR" altLang="tr-TR">
              <a:latin typeface="Comic Sans MS" panose="030F0702030302020204" pitchFamily="66" charset="0"/>
            </a:endParaRPr>
          </a:p>
          <a:p>
            <a:pPr eaLnBrk="1" hangingPunct="1"/>
            <a:endParaRPr lang="tr-TR" altLang="en-US"/>
          </a:p>
        </p:txBody>
      </p:sp>
      <p:sp>
        <p:nvSpPr>
          <p:cNvPr id="4" name="3 Slayt Numarası Yer Tutucusu">
            <a:extLst>
              <a:ext uri="{FF2B5EF4-FFF2-40B4-BE49-F238E27FC236}">
                <a16:creationId xmlns="" xmlns:a16="http://schemas.microsoft.com/office/drawing/2014/main" id="{CC4867BB-8A7B-F3B6-4A8B-67231C482BBD}"/>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A747167-F468-4E8F-8F1E-D8E4ABDF2BCD}" type="slidenum">
              <a:rPr lang="tr-TR" altLang="en-US" sz="1200">
                <a:solidFill>
                  <a:srgbClr val="898989"/>
                </a:solidFill>
              </a:rPr>
              <a:pPr eaLnBrk="1" hangingPunct="1"/>
              <a:t>2</a:t>
            </a:fld>
            <a:endParaRPr lang="tr-TR" altLang="en-US" sz="1200">
              <a:solidFill>
                <a:srgbClr val="898989"/>
              </a:solidFill>
            </a:endParaRPr>
          </a:p>
        </p:txBody>
      </p:sp>
      <p:pic>
        <p:nvPicPr>
          <p:cNvPr id="3077" name="4 Resim" descr="images (1).jpg">
            <a:extLst>
              <a:ext uri="{FF2B5EF4-FFF2-40B4-BE49-F238E27FC236}">
                <a16:creationId xmlns="" xmlns:a16="http://schemas.microsoft.com/office/drawing/2014/main" id="{472B5077-2E82-39A2-F537-4E9C45DB901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72225" y="1844675"/>
            <a:ext cx="2771775" cy="439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8">
            <a:extLst>
              <a:ext uri="{FF2B5EF4-FFF2-40B4-BE49-F238E27FC236}">
                <a16:creationId xmlns="" xmlns:a16="http://schemas.microsoft.com/office/drawing/2014/main" id="{16A1AD72-AE44-785F-30C3-F81AF3E23BFB}"/>
              </a:ext>
            </a:extLst>
          </p:cNvPr>
          <p:cNvSpPr>
            <a:spLocks noGrp="1" noChangeArrowheads="1"/>
          </p:cNvSpPr>
          <p:nvPr>
            <p:ph type="title"/>
          </p:nvPr>
        </p:nvSpPr>
        <p:spPr>
          <a:xfrm>
            <a:off x="1476375" y="6350"/>
            <a:ext cx="6119813" cy="1406525"/>
          </a:xfrm>
        </p:spPr>
        <p:txBody>
          <a:bodyPr rtlCol="0">
            <a:normAutofit/>
          </a:bodyPr>
          <a:lstStyle/>
          <a:p>
            <a:pPr eaLnBrk="1" fontAlgn="auto" hangingPunct="1">
              <a:spcAft>
                <a:spcPts val="0"/>
              </a:spcAft>
              <a:defRPr/>
            </a:pPr>
            <a:r>
              <a:rPr lang="tr-TR" sz="4800" b="1" dirty="0">
                <a:solidFill>
                  <a:srgbClr val="FF0000"/>
                </a:solidFill>
                <a:effectLst>
                  <a:outerShdw blurRad="38100" dist="38100" dir="2700000" algn="tl">
                    <a:srgbClr val="C0C0C0"/>
                  </a:outerShdw>
                </a:effectLst>
              </a:rPr>
              <a:t>Gevşeme Tekniği</a:t>
            </a:r>
          </a:p>
        </p:txBody>
      </p:sp>
      <p:sp>
        <p:nvSpPr>
          <p:cNvPr id="21507" name="Rectangle 9">
            <a:extLst>
              <a:ext uri="{FF2B5EF4-FFF2-40B4-BE49-F238E27FC236}">
                <a16:creationId xmlns="" xmlns:a16="http://schemas.microsoft.com/office/drawing/2014/main" id="{188D4B51-B043-9945-A1B7-5FF2989E3D77}"/>
              </a:ext>
            </a:extLst>
          </p:cNvPr>
          <p:cNvSpPr>
            <a:spLocks noGrp="1" noChangeArrowheads="1"/>
          </p:cNvSpPr>
          <p:nvPr>
            <p:ph idx="1"/>
          </p:nvPr>
        </p:nvSpPr>
        <p:spPr>
          <a:xfrm>
            <a:off x="0" y="765175"/>
            <a:ext cx="8820150" cy="5832475"/>
          </a:xfrm>
        </p:spPr>
        <p:txBody>
          <a:bodyPr/>
          <a:lstStyle/>
          <a:p>
            <a:pPr eaLnBrk="1" hangingPunct="1">
              <a:lnSpc>
                <a:spcPct val="80000"/>
              </a:lnSpc>
            </a:pPr>
            <a:endParaRPr lang="tr-TR" altLang="tr-TR" sz="2800" dirty="0">
              <a:latin typeface="Comic Sans MS" panose="030F0702030302020204" pitchFamily="66" charset="0"/>
            </a:endParaRPr>
          </a:p>
          <a:p>
            <a:pPr eaLnBrk="1" hangingPunct="1">
              <a:lnSpc>
                <a:spcPct val="80000"/>
              </a:lnSpc>
            </a:pPr>
            <a:r>
              <a:rPr lang="tr-TR" altLang="tr-TR" dirty="0"/>
              <a:t>Yerinize iyice ve rahatça yerleşin. </a:t>
            </a:r>
          </a:p>
          <a:p>
            <a:pPr eaLnBrk="1" hangingPunct="1"/>
            <a:r>
              <a:rPr lang="tr-TR" altLang="en-US" dirty="0"/>
              <a:t>El ve ayak kaslarınızı yavaşça kasın, yapabildiğiniz kadar sıkın. 10’a kadar sayın.</a:t>
            </a:r>
          </a:p>
          <a:p>
            <a:pPr eaLnBrk="1" hangingPunct="1"/>
            <a:r>
              <a:rPr lang="tr-TR" altLang="en-US" dirty="0"/>
              <a:t>Bütün kaslarınızı yavaşça gevşetin. </a:t>
            </a:r>
            <a:endParaRPr lang="tr-TR" altLang="en-US" dirty="0" smtClean="0"/>
          </a:p>
          <a:p>
            <a:pPr eaLnBrk="1" hangingPunct="1"/>
            <a:r>
              <a:rPr lang="tr-TR" altLang="en-US" dirty="0" smtClean="0"/>
              <a:t>Gerginliğin </a:t>
            </a:r>
            <a:r>
              <a:rPr lang="tr-TR" altLang="en-US" dirty="0"/>
              <a:t>akışına odaklanın, kaslarınızın gevşek ve esnek oluşunu hissedin.</a:t>
            </a:r>
          </a:p>
          <a:p>
            <a:pPr eaLnBrk="1" hangingPunct="1"/>
            <a:r>
              <a:rPr lang="tr-TR" altLang="en-US" dirty="0"/>
              <a:t>Bu gevşek konumda bir sure bekleyin, derin ve yavaş nefes alın.</a:t>
            </a:r>
          </a:p>
          <a:p>
            <a:pPr eaLnBrk="1" hangingPunct="1">
              <a:lnSpc>
                <a:spcPct val="80000"/>
              </a:lnSpc>
            </a:pPr>
            <a:r>
              <a:rPr lang="tr-TR" altLang="tr-TR" dirty="0"/>
              <a:t>İçinizden "rahatla ve bırak" deyin ve derin soluk alın.</a:t>
            </a:r>
          </a:p>
          <a:p>
            <a:pPr eaLnBrk="1" hangingPunct="1">
              <a:lnSpc>
                <a:spcPct val="80000"/>
              </a:lnSpc>
            </a:pPr>
            <a:endParaRPr lang="tr-TR" altLang="tr-TR" dirty="0"/>
          </a:p>
        </p:txBody>
      </p:sp>
      <p:sp>
        <p:nvSpPr>
          <p:cNvPr id="25605" name="4 Slayt Numarası Yer Tutucusu">
            <a:extLst>
              <a:ext uri="{FF2B5EF4-FFF2-40B4-BE49-F238E27FC236}">
                <a16:creationId xmlns="" xmlns:a16="http://schemas.microsoft.com/office/drawing/2014/main" id="{57FE6687-0060-878A-4409-FD59AA4956D7}"/>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0DFBA74-BA96-4E24-9968-4221023E2C76}" type="slidenum">
              <a:rPr lang="tr-TR" altLang="en-US" sz="1200">
                <a:solidFill>
                  <a:srgbClr val="898989"/>
                </a:solidFill>
              </a:rPr>
              <a:pPr eaLnBrk="1" hangingPunct="1"/>
              <a:t>20</a:t>
            </a:fld>
            <a:endParaRPr lang="tr-TR" altLang="en-US" sz="1200">
              <a:solidFill>
                <a:srgbClr val="898989"/>
              </a:solidFill>
            </a:endParaRPr>
          </a:p>
        </p:txBody>
      </p:sp>
      <p:pic>
        <p:nvPicPr>
          <p:cNvPr id="21509" name="5 Resim" descr="indir (2).jpg">
            <a:extLst>
              <a:ext uri="{FF2B5EF4-FFF2-40B4-BE49-F238E27FC236}">
                <a16:creationId xmlns="" xmlns:a16="http://schemas.microsoft.com/office/drawing/2014/main" id="{F689EAE0-503C-AAC5-C5A2-11C8F6D7C01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19925" y="0"/>
            <a:ext cx="2124075"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a:extLst>
              <a:ext uri="{FF2B5EF4-FFF2-40B4-BE49-F238E27FC236}">
                <a16:creationId xmlns="" xmlns:a16="http://schemas.microsoft.com/office/drawing/2014/main" id="{1FCB8B1B-3E0A-EBB9-856F-EA8CCEC031B7}"/>
              </a:ext>
            </a:extLst>
          </p:cNvPr>
          <p:cNvSpPr>
            <a:spLocks noGrp="1"/>
          </p:cNvSpPr>
          <p:nvPr>
            <p:ph type="title"/>
          </p:nvPr>
        </p:nvSpPr>
        <p:spPr>
          <a:xfrm>
            <a:off x="395288" y="0"/>
            <a:ext cx="8229600" cy="849313"/>
          </a:xfrm>
        </p:spPr>
        <p:txBody>
          <a:bodyPr/>
          <a:lstStyle/>
          <a:p>
            <a:r>
              <a:rPr lang="tr-TR" altLang="en-US" b="1">
                <a:solidFill>
                  <a:srgbClr val="FF0000"/>
                </a:solidFill>
              </a:rPr>
              <a:t>GÜVENLİ YER EGZERSİZİ</a:t>
            </a:r>
          </a:p>
        </p:txBody>
      </p:sp>
      <p:sp>
        <p:nvSpPr>
          <p:cNvPr id="22531" name="2 İçerik Yer Tutucusu">
            <a:extLst>
              <a:ext uri="{FF2B5EF4-FFF2-40B4-BE49-F238E27FC236}">
                <a16:creationId xmlns="" xmlns:a16="http://schemas.microsoft.com/office/drawing/2014/main" id="{ABB7C5C7-86AF-A3CE-2E0F-39683F63B12F}"/>
              </a:ext>
            </a:extLst>
          </p:cNvPr>
          <p:cNvSpPr>
            <a:spLocks noGrp="1"/>
          </p:cNvSpPr>
          <p:nvPr>
            <p:ph idx="1"/>
          </p:nvPr>
        </p:nvSpPr>
        <p:spPr>
          <a:xfrm>
            <a:off x="250825" y="981075"/>
            <a:ext cx="8651875" cy="5145088"/>
          </a:xfrm>
        </p:spPr>
        <p:txBody>
          <a:bodyPr/>
          <a:lstStyle/>
          <a:p>
            <a:r>
              <a:rPr lang="tr-TR" altLang="en-US"/>
              <a:t>Gözlerinizi kapatın.</a:t>
            </a:r>
          </a:p>
          <a:p>
            <a:r>
              <a:rPr lang="tr-TR" altLang="en-US"/>
              <a:t>Kendinizi rahat ve güvende hissettiğiniz bir yer hayal edin. Bu yer daha önce gittiğiniz, bildiğiniz bir yer olabileceği gibi hayali bir yer de olabilir. Önemli olan kendinizi rahat hissedeceğiniz bir yer olması.</a:t>
            </a:r>
          </a:p>
          <a:p>
            <a:r>
              <a:rPr lang="tr-TR" altLang="en-US"/>
              <a:t>Güvenli yerinizi gözünüzün önüne getirin ve orada olduğunuzu düşünün. Burası sizin güvenli ve özel yeriniz.</a:t>
            </a:r>
          </a:p>
          <a:p>
            <a:pPr>
              <a:buFont typeface="Arial" panose="020B0604020202020204" pitchFamily="34" charset="0"/>
              <a:buNone/>
            </a:pPr>
            <a:r>
              <a:rPr lang="tr-TR" altLang="en-US"/>
              <a:t/>
            </a:r>
            <a:br>
              <a:rPr lang="tr-TR" altLang="en-US"/>
            </a:br>
            <a:endParaRPr lang="tr-TR" altLang="en-US"/>
          </a:p>
        </p:txBody>
      </p:sp>
      <p:sp>
        <p:nvSpPr>
          <p:cNvPr id="4" name="3 Slayt Numarası Yer Tutucusu">
            <a:extLst>
              <a:ext uri="{FF2B5EF4-FFF2-40B4-BE49-F238E27FC236}">
                <a16:creationId xmlns="" xmlns:a16="http://schemas.microsoft.com/office/drawing/2014/main" id="{185EB863-0D23-BC91-3C28-83481FD772E9}"/>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AE99E2C-CDC8-47AE-AA78-E2B29EBEB488}" type="slidenum">
              <a:rPr lang="tr-TR" altLang="en-US" sz="1200">
                <a:solidFill>
                  <a:srgbClr val="898989"/>
                </a:solidFill>
              </a:rPr>
              <a:pPr eaLnBrk="1" hangingPunct="1"/>
              <a:t>21</a:t>
            </a:fld>
            <a:endParaRPr lang="tr-TR" altLang="en-US" sz="1200">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2 İçerik Yer Tutucusu">
            <a:extLst>
              <a:ext uri="{FF2B5EF4-FFF2-40B4-BE49-F238E27FC236}">
                <a16:creationId xmlns="" xmlns:a16="http://schemas.microsoft.com/office/drawing/2014/main" id="{25749DEA-3700-06A1-37BD-2BE9637F0731}"/>
              </a:ext>
            </a:extLst>
          </p:cNvPr>
          <p:cNvSpPr>
            <a:spLocks noGrp="1"/>
          </p:cNvSpPr>
          <p:nvPr>
            <p:ph idx="1"/>
          </p:nvPr>
        </p:nvSpPr>
        <p:spPr>
          <a:xfrm>
            <a:off x="179388" y="260350"/>
            <a:ext cx="8713787" cy="5865813"/>
          </a:xfrm>
        </p:spPr>
        <p:txBody>
          <a:bodyPr/>
          <a:lstStyle/>
          <a:p>
            <a:r>
              <a:rPr lang="tr-TR" altLang="en-US"/>
              <a:t>Orada	olmasını	istediğiniz	her	şeyi	orada	hayal edebilirsiniz. Kendinizi orada görebiliyor musunuz?</a:t>
            </a:r>
          </a:p>
          <a:p>
            <a:r>
              <a:rPr lang="tr-TR" altLang="en-US"/>
              <a:t>Çevrenize bakın. Neler görüyorsunuz? Ayrıntılara bakın ve o ayrıntıların neden orada olduğunu düşünün.</a:t>
            </a:r>
          </a:p>
          <a:p>
            <a:r>
              <a:rPr lang="tr-TR" altLang="en-US"/>
              <a:t>Değişik renkleri fark edin. Uzanarak onlara dokunduğunuzu hayal edin. Bu size neler hissettiriyor?</a:t>
            </a:r>
          </a:p>
          <a:p>
            <a:r>
              <a:rPr lang="tr-TR" altLang="en-US"/>
              <a:t>Şimdi uzaklara bakın. Neler görüyorsunuz?</a:t>
            </a:r>
          </a:p>
        </p:txBody>
      </p:sp>
      <p:sp>
        <p:nvSpPr>
          <p:cNvPr id="4" name="3 Slayt Numarası Yer Tutucusu">
            <a:extLst>
              <a:ext uri="{FF2B5EF4-FFF2-40B4-BE49-F238E27FC236}">
                <a16:creationId xmlns="" xmlns:a16="http://schemas.microsoft.com/office/drawing/2014/main" id="{E16FBB0E-55E3-11F1-4712-1A135067989B}"/>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9E54803-4E91-4AA4-B0C9-5FEEB904E8D7}" type="slidenum">
              <a:rPr lang="tr-TR" altLang="en-US" sz="1200">
                <a:solidFill>
                  <a:srgbClr val="898989"/>
                </a:solidFill>
              </a:rPr>
              <a:pPr eaLnBrk="1" hangingPunct="1"/>
              <a:t>22</a:t>
            </a:fld>
            <a:endParaRPr lang="tr-TR" altLang="en-US" sz="1200">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İçerik Yer Tutucusu">
            <a:extLst>
              <a:ext uri="{FF2B5EF4-FFF2-40B4-BE49-F238E27FC236}">
                <a16:creationId xmlns="" xmlns:a16="http://schemas.microsoft.com/office/drawing/2014/main" id="{4A26C1BE-6018-7934-37D2-E6595A0E7DD0}"/>
              </a:ext>
            </a:extLst>
          </p:cNvPr>
          <p:cNvSpPr>
            <a:spLocks noGrp="1"/>
          </p:cNvSpPr>
          <p:nvPr>
            <p:ph idx="1"/>
          </p:nvPr>
        </p:nvSpPr>
        <p:spPr>
          <a:xfrm>
            <a:off x="0" y="188913"/>
            <a:ext cx="9144000" cy="4525962"/>
          </a:xfrm>
        </p:spPr>
        <p:txBody>
          <a:bodyPr/>
          <a:lstStyle/>
          <a:p>
            <a:r>
              <a:rPr lang="tr-TR" altLang="en-US"/>
              <a:t>Çıplak ayakla yere bastığınızı hayal edin. Yere basmak size neler hissettiriyor?</a:t>
            </a:r>
          </a:p>
          <a:p>
            <a:r>
              <a:rPr lang="tr-TR" altLang="en-US"/>
              <a:t> Yavaş yavaş yürüyün ve etrafınızdakileri fark edin. Neye benziyorlar ve size ne hissettiriyorlar? Neler duyabiliyorsunuz? Yüzünüzde güneş ılıklığını, rüzgarın değmesini vb. hissedebiliyor musunuz?</a:t>
            </a:r>
          </a:p>
          <a:p>
            <a:r>
              <a:rPr lang="tr-TR" altLang="en-US"/>
              <a:t>Nasıl bir koku alıyorsunuz?</a:t>
            </a:r>
          </a:p>
          <a:p>
            <a:r>
              <a:rPr lang="tr-TR" altLang="en-US"/>
              <a:t>Şimdi de çok sevdiğiniz birinin ya da bir kahramanın güvenli yerinizde sizinle birlikte olduğunu hayal edin. Bu kişi size her türlü yardımı yapabilecek, sizi koruyabilecek güçlü biri. Onunla birlikte güvenli yerinizde dolaştığınızı hayal edin.</a:t>
            </a:r>
          </a:p>
          <a:p>
            <a:endParaRPr lang="tr-TR" altLang="en-US"/>
          </a:p>
          <a:p>
            <a:endParaRPr lang="tr-TR" altLang="en-US"/>
          </a:p>
        </p:txBody>
      </p:sp>
      <p:sp>
        <p:nvSpPr>
          <p:cNvPr id="4" name="3 Slayt Numarası Yer Tutucusu">
            <a:extLst>
              <a:ext uri="{FF2B5EF4-FFF2-40B4-BE49-F238E27FC236}">
                <a16:creationId xmlns="" xmlns:a16="http://schemas.microsoft.com/office/drawing/2014/main" id="{77E607B3-A662-FC12-1762-D2757ECE49A5}"/>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60D05B6-D770-415D-99E8-5CB49A60E87D}" type="slidenum">
              <a:rPr lang="tr-TR" altLang="en-US" sz="1200">
                <a:solidFill>
                  <a:srgbClr val="898989"/>
                </a:solidFill>
              </a:rPr>
              <a:pPr eaLnBrk="1" hangingPunct="1"/>
              <a:t>23</a:t>
            </a:fld>
            <a:endParaRPr lang="tr-TR" altLang="en-US" sz="1200">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2 İçerik Yer Tutucusu">
            <a:extLst>
              <a:ext uri="{FF2B5EF4-FFF2-40B4-BE49-F238E27FC236}">
                <a16:creationId xmlns="" xmlns:a16="http://schemas.microsoft.com/office/drawing/2014/main" id="{F8714D1C-375B-18E5-BBB2-56FFD8E0428D}"/>
              </a:ext>
            </a:extLst>
          </p:cNvPr>
          <p:cNvSpPr>
            <a:spLocks noGrp="1"/>
          </p:cNvSpPr>
          <p:nvPr>
            <p:ph idx="1"/>
          </p:nvPr>
        </p:nvSpPr>
        <p:spPr>
          <a:xfrm>
            <a:off x="179388" y="333375"/>
            <a:ext cx="8964612" cy="4525963"/>
          </a:xfrm>
        </p:spPr>
        <p:txBody>
          <a:bodyPr/>
          <a:lstStyle/>
          <a:p>
            <a:r>
              <a:rPr lang="tr-TR" altLang="en-US"/>
              <a:t>Hayalinizde etrafınıza tekrar iyice bakın.</a:t>
            </a:r>
          </a:p>
          <a:p>
            <a:r>
              <a:rPr lang="tr-TR" altLang="en-US"/>
              <a:t>Hayalinizdeki bu yere bir isim verin.</a:t>
            </a:r>
          </a:p>
          <a:p>
            <a:r>
              <a:rPr lang="tr-TR" altLang="en-US"/>
              <a:t>Güvenli ve rahat ortamınızı yavaşça keşfederken, rahatlama hissinin keyfini çıkarın. Hazır olduğunuzda, gözlerinizi yavaşça açın ve şimdiye dönün.</a:t>
            </a:r>
          </a:p>
          <a:p>
            <a:r>
              <a:rPr lang="tr-TR" altLang="en-US"/>
              <a:t>Her zaman burası sizin güvenli yeriniz olacak, mutlu ve rahat hissetmek istediğiniz zamanlarda burada olduğunuzu hayal edin. Daha sonra kendinizi gergin ve kaygılı hissettiğiniz durumlarda bu yeri ve ona verdiğiniz ismi tekrar hayal ederek kendinizi rahatlatabilirsiniz.</a:t>
            </a:r>
          </a:p>
          <a:p>
            <a:endParaRPr lang="tr-TR" altLang="en-US"/>
          </a:p>
        </p:txBody>
      </p:sp>
      <p:sp>
        <p:nvSpPr>
          <p:cNvPr id="4" name="3 Slayt Numarası Yer Tutucusu">
            <a:extLst>
              <a:ext uri="{FF2B5EF4-FFF2-40B4-BE49-F238E27FC236}">
                <a16:creationId xmlns="" xmlns:a16="http://schemas.microsoft.com/office/drawing/2014/main" id="{AD921873-AB44-C113-A8E9-EB5B3CE0F979}"/>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1145A8A-9A86-42A7-BD4F-ABCE542D0E7A}" type="slidenum">
              <a:rPr lang="tr-TR" altLang="en-US" sz="1200">
                <a:solidFill>
                  <a:srgbClr val="898989"/>
                </a:solidFill>
              </a:rPr>
              <a:pPr eaLnBrk="1" hangingPunct="1"/>
              <a:t>24</a:t>
            </a:fld>
            <a:endParaRPr lang="tr-TR" altLang="en-US" sz="1200">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3">
            <a:extLst>
              <a:ext uri="{FF2B5EF4-FFF2-40B4-BE49-F238E27FC236}">
                <a16:creationId xmlns="" xmlns:a16="http://schemas.microsoft.com/office/drawing/2014/main" id="{75EB2CAE-799C-94E0-1337-2BFE55843715}"/>
              </a:ext>
            </a:extLst>
          </p:cNvPr>
          <p:cNvSpPr>
            <a:spLocks noGrp="1" noChangeArrowheads="1"/>
          </p:cNvSpPr>
          <p:nvPr>
            <p:ph idx="1"/>
          </p:nvPr>
        </p:nvSpPr>
        <p:spPr>
          <a:xfrm>
            <a:off x="250825" y="836613"/>
            <a:ext cx="8893175" cy="3849687"/>
          </a:xfrm>
        </p:spPr>
        <p:txBody>
          <a:bodyPr/>
          <a:lstStyle/>
          <a:p>
            <a:pPr algn="ctr" eaLnBrk="1" hangingPunct="1">
              <a:buFontTx/>
              <a:buNone/>
            </a:pPr>
            <a:r>
              <a:rPr lang="tr-TR" altLang="tr-TR" sz="4400">
                <a:latin typeface="Comic Sans MS" panose="030F0702030302020204" pitchFamily="66" charset="0"/>
              </a:rPr>
              <a:t>Geç kaldığını düşünme</a:t>
            </a:r>
          </a:p>
          <a:p>
            <a:pPr algn="ctr" eaLnBrk="1" hangingPunct="1">
              <a:buFontTx/>
              <a:buNone/>
            </a:pPr>
            <a:r>
              <a:rPr lang="tr-TR" altLang="tr-TR" sz="4400">
                <a:latin typeface="Comic Sans MS" panose="030F0702030302020204" pitchFamily="66" charset="0"/>
              </a:rPr>
              <a:t>Hemen şimdi başla!</a:t>
            </a:r>
          </a:p>
          <a:p>
            <a:pPr algn="ctr" eaLnBrk="1" hangingPunct="1">
              <a:buFontTx/>
              <a:buNone/>
            </a:pPr>
            <a:r>
              <a:rPr lang="tr-TR" altLang="tr-TR" sz="4400">
                <a:latin typeface="Comic Sans MS" panose="030F0702030302020204" pitchFamily="66" charset="0"/>
              </a:rPr>
              <a:t>Başlamak bitirmenin yarısıdır!</a:t>
            </a:r>
          </a:p>
        </p:txBody>
      </p:sp>
      <p:sp>
        <p:nvSpPr>
          <p:cNvPr id="27652" name="3 Slayt Numarası Yer Tutucusu">
            <a:extLst>
              <a:ext uri="{FF2B5EF4-FFF2-40B4-BE49-F238E27FC236}">
                <a16:creationId xmlns="" xmlns:a16="http://schemas.microsoft.com/office/drawing/2014/main" id="{B9AABD7F-A174-7C6E-F09E-634E5D7E658F}"/>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48292EA-D15F-4B23-81D3-C08AB3AA92B9}" type="slidenum">
              <a:rPr lang="tr-TR" altLang="en-US" sz="1200">
                <a:solidFill>
                  <a:srgbClr val="898989"/>
                </a:solidFill>
              </a:rPr>
              <a:pPr eaLnBrk="1" hangingPunct="1"/>
              <a:t>25</a:t>
            </a:fld>
            <a:endParaRPr lang="tr-TR" altLang="en-US" sz="1200">
              <a:solidFill>
                <a:srgbClr val="898989"/>
              </a:solidFill>
            </a:endParaRPr>
          </a:p>
        </p:txBody>
      </p:sp>
      <p:pic>
        <p:nvPicPr>
          <p:cNvPr id="26628" name="Picture 4" descr="bd00173_">
            <a:extLst>
              <a:ext uri="{FF2B5EF4-FFF2-40B4-BE49-F238E27FC236}">
                <a16:creationId xmlns="" xmlns:a16="http://schemas.microsoft.com/office/drawing/2014/main" id="{A4CF295A-4DB1-74D1-2338-37DA446210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657600"/>
            <a:ext cx="2517775"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3">
            <a:extLst>
              <a:ext uri="{FF2B5EF4-FFF2-40B4-BE49-F238E27FC236}">
                <a16:creationId xmlns="" xmlns:a16="http://schemas.microsoft.com/office/drawing/2014/main" id="{8413A536-AEE3-F460-9A75-EB7BD878C843}"/>
              </a:ext>
            </a:extLst>
          </p:cNvPr>
          <p:cNvSpPr>
            <a:spLocks noGrp="1" noChangeArrowheads="1"/>
          </p:cNvSpPr>
          <p:nvPr>
            <p:ph idx="1"/>
          </p:nvPr>
        </p:nvSpPr>
        <p:spPr>
          <a:xfrm>
            <a:off x="250825" y="333375"/>
            <a:ext cx="8497888" cy="6048375"/>
          </a:xfrm>
        </p:spPr>
        <p:txBody>
          <a:bodyPr/>
          <a:lstStyle/>
          <a:p>
            <a:pPr eaLnBrk="1" hangingPunct="1">
              <a:buFontTx/>
              <a:buNone/>
            </a:pPr>
            <a:endParaRPr lang="tr-TR" altLang="tr-TR">
              <a:latin typeface="Comic Sans MS" panose="030F0702030302020204" pitchFamily="66" charset="0"/>
            </a:endParaRPr>
          </a:p>
          <a:p>
            <a:pPr algn="ctr" eaLnBrk="1" hangingPunct="1">
              <a:lnSpc>
                <a:spcPct val="150000"/>
              </a:lnSpc>
              <a:buFontTx/>
              <a:buNone/>
            </a:pPr>
            <a:r>
              <a:rPr lang="tr-TR" altLang="tr-TR" sz="3600" b="1">
                <a:latin typeface="Comic Sans MS" panose="030F0702030302020204" pitchFamily="66" charset="0"/>
              </a:rPr>
              <a:t>                  Kendini Yönetirsen,</a:t>
            </a:r>
          </a:p>
          <a:p>
            <a:pPr algn="ctr" eaLnBrk="1" hangingPunct="1">
              <a:lnSpc>
                <a:spcPct val="150000"/>
              </a:lnSpc>
              <a:buFontTx/>
              <a:buNone/>
            </a:pPr>
            <a:r>
              <a:rPr lang="tr-TR" altLang="tr-TR" sz="3600" b="1">
                <a:latin typeface="Comic Sans MS" panose="030F0702030302020204" pitchFamily="66" charset="0"/>
              </a:rPr>
              <a:t>                  Dünyayı Yönetecek </a:t>
            </a:r>
          </a:p>
          <a:p>
            <a:pPr algn="ctr" eaLnBrk="1" hangingPunct="1">
              <a:lnSpc>
                <a:spcPct val="150000"/>
              </a:lnSpc>
              <a:buFontTx/>
              <a:buNone/>
            </a:pPr>
            <a:r>
              <a:rPr lang="tr-TR" altLang="tr-TR" sz="3600" b="1">
                <a:latin typeface="Comic Sans MS" panose="030F0702030302020204" pitchFamily="66" charset="0"/>
              </a:rPr>
              <a:t>             Gücü de                    		    Bulursun!</a:t>
            </a:r>
          </a:p>
          <a:p>
            <a:pPr algn="ctr" eaLnBrk="1" hangingPunct="1">
              <a:lnSpc>
                <a:spcPct val="150000"/>
              </a:lnSpc>
              <a:buFont typeface="Arial" panose="020B0604020202020204" pitchFamily="34" charset="0"/>
              <a:buNone/>
            </a:pPr>
            <a:r>
              <a:rPr lang="tr-TR" altLang="tr-TR" sz="3600" b="1">
                <a:latin typeface="Comic Sans MS" panose="030F0702030302020204" pitchFamily="66" charset="0"/>
              </a:rPr>
              <a:t>              Eflatun</a:t>
            </a:r>
          </a:p>
          <a:p>
            <a:pPr algn="ctr" eaLnBrk="1" hangingPunct="1">
              <a:buFontTx/>
              <a:buNone/>
            </a:pPr>
            <a:endParaRPr lang="tr-TR" altLang="tr-TR" sz="3600" b="1">
              <a:latin typeface="Comic Sans MS" panose="030F0702030302020204" pitchFamily="66" charset="0"/>
            </a:endParaRPr>
          </a:p>
          <a:p>
            <a:pPr algn="ctr" eaLnBrk="1" hangingPunct="1">
              <a:buFontTx/>
              <a:buNone/>
            </a:pPr>
            <a:endParaRPr lang="tr-TR" altLang="tr-TR" sz="3600" b="1">
              <a:latin typeface="Comic Sans MS" panose="030F0702030302020204" pitchFamily="66" charset="0"/>
            </a:endParaRPr>
          </a:p>
          <a:p>
            <a:pPr algn="ctr" eaLnBrk="1" hangingPunct="1">
              <a:buFontTx/>
              <a:buNone/>
            </a:pPr>
            <a:r>
              <a:rPr lang="tr-TR" altLang="tr-TR" sz="3600" b="1">
                <a:latin typeface="Comic Sans MS" panose="030F0702030302020204" pitchFamily="66" charset="0"/>
              </a:rPr>
              <a:t>                                            </a:t>
            </a:r>
          </a:p>
        </p:txBody>
      </p:sp>
      <p:sp>
        <p:nvSpPr>
          <p:cNvPr id="18436" name="3 Slayt Numarası Yer Tutucusu">
            <a:extLst>
              <a:ext uri="{FF2B5EF4-FFF2-40B4-BE49-F238E27FC236}">
                <a16:creationId xmlns="" xmlns:a16="http://schemas.microsoft.com/office/drawing/2014/main" id="{BBA6E9AD-A150-4EA4-343A-A9E23B4C7ACE}"/>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2202818-64EB-494A-890B-C37F1B31AF50}" type="slidenum">
              <a:rPr lang="tr-TR" altLang="en-US" sz="1200">
                <a:solidFill>
                  <a:srgbClr val="898989"/>
                </a:solidFill>
              </a:rPr>
              <a:pPr eaLnBrk="1" hangingPunct="1"/>
              <a:t>26</a:t>
            </a:fld>
            <a:endParaRPr lang="tr-TR" altLang="en-US" sz="1200">
              <a:solidFill>
                <a:srgbClr val="898989"/>
              </a:solidFill>
            </a:endParaRPr>
          </a:p>
        </p:txBody>
      </p:sp>
      <p:pic>
        <p:nvPicPr>
          <p:cNvPr id="27652" name="Picture 4" descr="bd06675_">
            <a:extLst>
              <a:ext uri="{FF2B5EF4-FFF2-40B4-BE49-F238E27FC236}">
                <a16:creationId xmlns="" xmlns:a16="http://schemas.microsoft.com/office/drawing/2014/main" id="{1FEBE102-C5C6-C50C-26E7-C5B415B914C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313" y="836613"/>
            <a:ext cx="3167062"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21858" name="Picture 2">
            <a:extLst>
              <a:ext uri="{FF2B5EF4-FFF2-40B4-BE49-F238E27FC236}">
                <a16:creationId xmlns="" xmlns:a16="http://schemas.microsoft.com/office/drawing/2014/main" id="{D24285FB-4024-8F00-A715-6831BCDB4CB6}"/>
              </a:ext>
            </a:extLst>
          </p:cNvPr>
          <p:cNvPicPr>
            <a:picLocks noGrp="1" noChangeAspect="1" noChangeArrowheads="1"/>
          </p:cNvPicPr>
          <p:nvPr>
            <p:ph type="title" idx="4294967295"/>
          </p:nvPr>
        </p:nvPicPr>
        <p:blipFill>
          <a:blip r:embed="rId4">
            <a:extLst>
              <a:ext uri="{28A0092B-C50C-407E-A947-70E740481C1C}">
                <a14:useLocalDpi xmlns:a14="http://schemas.microsoft.com/office/drawing/2010/main" val="0"/>
              </a:ext>
            </a:extLst>
          </a:blip>
          <a:srcRect/>
          <a:stretch>
            <a:fillRect/>
          </a:stretch>
        </p:blipFill>
        <p:spPr>
          <a:xfrm>
            <a:off x="395288" y="0"/>
            <a:ext cx="8153400" cy="3886200"/>
          </a:xfrm>
        </p:spPr>
      </p:pic>
      <p:sp>
        <p:nvSpPr>
          <p:cNvPr id="121859" name="Rectangle 3">
            <a:extLst>
              <a:ext uri="{FF2B5EF4-FFF2-40B4-BE49-F238E27FC236}">
                <a16:creationId xmlns="" xmlns:a16="http://schemas.microsoft.com/office/drawing/2014/main" id="{5F8B1044-D8DC-1D15-4612-16D36A491BA1}"/>
              </a:ext>
            </a:extLst>
          </p:cNvPr>
          <p:cNvSpPr>
            <a:spLocks noGrp="1" noChangeArrowheads="1"/>
          </p:cNvSpPr>
          <p:nvPr>
            <p:ph type="body" idx="4294967295"/>
          </p:nvPr>
        </p:nvSpPr>
        <p:spPr>
          <a:xfrm>
            <a:off x="1116013" y="4221163"/>
            <a:ext cx="7772400" cy="2316162"/>
          </a:xfrm>
        </p:spPr>
        <p:txBody>
          <a:bodyPr>
            <a:normAutofit fontScale="77500" lnSpcReduction="20000"/>
          </a:bodyPr>
          <a:lstStyle/>
          <a:p>
            <a:pPr algn="ctr" eaLnBrk="1" hangingPunct="1">
              <a:lnSpc>
                <a:spcPct val="90000"/>
              </a:lnSpc>
              <a:buFont typeface="Wingdings" pitchFamily="2" charset="2"/>
              <a:buNone/>
              <a:defRPr/>
            </a:pPr>
            <a:r>
              <a:rPr lang="tr-TR" sz="4000" b="1" dirty="0">
                <a:solidFill>
                  <a:schemeClr val="tx2"/>
                </a:solidFill>
                <a:latin typeface="+mj-lt"/>
              </a:rPr>
              <a:t>Dinlemek bir beceridir, </a:t>
            </a:r>
          </a:p>
          <a:p>
            <a:pPr algn="ctr" eaLnBrk="1" hangingPunct="1">
              <a:lnSpc>
                <a:spcPct val="90000"/>
              </a:lnSpc>
              <a:buFont typeface="Wingdings" pitchFamily="2" charset="2"/>
              <a:buNone/>
              <a:defRPr/>
            </a:pPr>
            <a:r>
              <a:rPr lang="tr-TR" sz="4000" b="1" dirty="0">
                <a:solidFill>
                  <a:schemeClr val="tx2"/>
                </a:solidFill>
                <a:latin typeface="+mj-lt"/>
              </a:rPr>
              <a:t>Dinlediğiniz için,</a:t>
            </a:r>
          </a:p>
          <a:p>
            <a:pPr algn="ctr" eaLnBrk="1" hangingPunct="1">
              <a:lnSpc>
                <a:spcPct val="90000"/>
              </a:lnSpc>
              <a:buFont typeface="Wingdings" pitchFamily="2" charset="2"/>
              <a:buNone/>
              <a:defRPr/>
            </a:pPr>
            <a:r>
              <a:rPr lang="tr-TR" sz="7000" b="1" dirty="0">
                <a:solidFill>
                  <a:schemeClr val="tx2"/>
                </a:solidFill>
                <a:latin typeface="+mj-lt"/>
              </a:rPr>
              <a:t>Teşekkürler …</a:t>
            </a:r>
          </a:p>
          <a:p>
            <a:pPr eaLnBrk="1" hangingPunct="1">
              <a:lnSpc>
                <a:spcPct val="90000"/>
              </a:lnSpc>
              <a:buFont typeface="Wingdings" pitchFamily="2" charset="2"/>
              <a:buNone/>
              <a:defRPr/>
            </a:pPr>
            <a:endParaRPr lang="tr-TR" sz="4000" dirty="0">
              <a:solidFill>
                <a:srgbClr val="3333CC"/>
              </a:solidFill>
              <a:latin typeface="Verdana" pitchFamily="34" charset="0"/>
            </a:endParaRPr>
          </a:p>
          <a:p>
            <a:pPr algn="just" eaLnBrk="1" hangingPunct="1">
              <a:lnSpc>
                <a:spcPct val="90000"/>
              </a:lnSpc>
              <a:buFont typeface="Wingdings" pitchFamily="2" charset="2"/>
              <a:buNone/>
              <a:defRPr/>
            </a:pPr>
            <a:r>
              <a:rPr lang="tr-TR" sz="2800" dirty="0"/>
              <a:t> </a:t>
            </a:r>
          </a:p>
        </p:txBody>
      </p:sp>
      <p:pic>
        <p:nvPicPr>
          <p:cNvPr id="28676" name="Picture 5" descr="ATT2265559">
            <a:extLst>
              <a:ext uri="{FF2B5EF4-FFF2-40B4-BE49-F238E27FC236}">
                <a16:creationId xmlns="" xmlns:a16="http://schemas.microsoft.com/office/drawing/2014/main" id="{1CE9292B-AF29-4769-E3CF-6F2264832A62}"/>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362200"/>
            <a:ext cx="3733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6" descr="ATT2265559">
            <a:extLst>
              <a:ext uri="{FF2B5EF4-FFF2-40B4-BE49-F238E27FC236}">
                <a16:creationId xmlns="" xmlns:a16="http://schemas.microsoft.com/office/drawing/2014/main" id="{C0DDE99E-296E-F103-7F58-72E671374547}"/>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23850" y="0"/>
            <a:ext cx="3733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7" descr="ATT2265559">
            <a:extLst>
              <a:ext uri="{FF2B5EF4-FFF2-40B4-BE49-F238E27FC236}">
                <a16:creationId xmlns="" xmlns:a16="http://schemas.microsoft.com/office/drawing/2014/main" id="{CB8A8079-DE1E-0051-4E2F-EEA9C24F2AEB}"/>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0"/>
            <a:ext cx="3733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9" name="Picture 8" descr="ATT2265559">
            <a:extLst>
              <a:ext uri="{FF2B5EF4-FFF2-40B4-BE49-F238E27FC236}">
                <a16:creationId xmlns="" xmlns:a16="http://schemas.microsoft.com/office/drawing/2014/main" id="{AFC97F2F-8FC1-5BFB-FF94-FCC610DE3617}"/>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2209800"/>
            <a:ext cx="3733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0" name="Picture 9" descr="ATT2265559">
            <a:extLst>
              <a:ext uri="{FF2B5EF4-FFF2-40B4-BE49-F238E27FC236}">
                <a16:creationId xmlns="" xmlns:a16="http://schemas.microsoft.com/office/drawing/2014/main" id="{60352439-A17D-DCD5-5487-399C55A7F944}"/>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96875" y="4292600"/>
            <a:ext cx="3733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121858"/>
                                        </p:tgtEl>
                                        <p:attrNameLst>
                                          <p:attrName>style.visibility</p:attrName>
                                        </p:attrNameLst>
                                      </p:cBhvr>
                                      <p:to>
                                        <p:strVal val="visible"/>
                                      </p:to>
                                    </p:set>
                                    <p:anim calcmode="lin" valueType="num">
                                      <p:cBhvr additive="base">
                                        <p:cTn id="7" dur="500" fill="hold"/>
                                        <p:tgtEl>
                                          <p:spTgt spid="121858"/>
                                        </p:tgtEl>
                                        <p:attrNameLst>
                                          <p:attrName>ppt_x</p:attrName>
                                        </p:attrNameLst>
                                      </p:cBhvr>
                                      <p:tavLst>
                                        <p:tav tm="0">
                                          <p:val>
                                            <p:strVal val="#ppt_x"/>
                                          </p:val>
                                        </p:tav>
                                        <p:tav tm="100000">
                                          <p:val>
                                            <p:strVal val="#ppt_x"/>
                                          </p:val>
                                        </p:tav>
                                      </p:tavLst>
                                    </p:anim>
                                    <p:anim calcmode="lin" valueType="num">
                                      <p:cBhvr additive="base">
                                        <p:cTn id="8" dur="500" fill="hold"/>
                                        <p:tgtEl>
                                          <p:spTgt spid="12185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par>
                          <p:cTn id="9" fill="hold" nodeType="afterGroup">
                            <p:stCondLst>
                              <p:cond delay="500"/>
                            </p:stCondLst>
                            <p:childTnLst>
                              <p:par>
                                <p:cTn id="10" presetID="2" presetClass="entr" presetSubtype="1" fill="hold" nodeType="afterEffect">
                                  <p:stCondLst>
                                    <p:cond delay="0"/>
                                  </p:stCondLst>
                                  <p:childTnLst>
                                    <p:set>
                                      <p:cBhvr>
                                        <p:cTn id="11" dur="1" fill="hold">
                                          <p:stCondLst>
                                            <p:cond delay="0"/>
                                          </p:stCondLst>
                                        </p:cTn>
                                        <p:tgtEl>
                                          <p:spTgt spid="121859">
                                            <p:txEl>
                                              <p:pRg st="0" end="0"/>
                                            </p:txEl>
                                          </p:spTgt>
                                        </p:tgtEl>
                                        <p:attrNameLst>
                                          <p:attrName>style.visibility</p:attrName>
                                        </p:attrNameLst>
                                      </p:cBhvr>
                                      <p:to>
                                        <p:strVal val="visible"/>
                                      </p:to>
                                    </p:set>
                                    <p:anim calcmode="lin" valueType="num">
                                      <p:cBhvr additive="base">
                                        <p:cTn id="12" dur="500" fill="hold"/>
                                        <p:tgtEl>
                                          <p:spTgt spid="12185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21859">
                                            <p:txEl>
                                              <p:pRg st="0" end="0"/>
                                            </p:txEl>
                                          </p:spTgt>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1000"/>
                            </p:stCondLst>
                            <p:childTnLst>
                              <p:par>
                                <p:cTn id="15" presetID="2" presetClass="entr" presetSubtype="1" fill="hold" nodeType="afterEffect">
                                  <p:stCondLst>
                                    <p:cond delay="0"/>
                                  </p:stCondLst>
                                  <p:childTnLst>
                                    <p:set>
                                      <p:cBhvr>
                                        <p:cTn id="16" dur="1" fill="hold">
                                          <p:stCondLst>
                                            <p:cond delay="0"/>
                                          </p:stCondLst>
                                        </p:cTn>
                                        <p:tgtEl>
                                          <p:spTgt spid="121859">
                                            <p:txEl>
                                              <p:pRg st="1" end="1"/>
                                            </p:txEl>
                                          </p:spTgt>
                                        </p:tgtEl>
                                        <p:attrNameLst>
                                          <p:attrName>style.visibility</p:attrName>
                                        </p:attrNameLst>
                                      </p:cBhvr>
                                      <p:to>
                                        <p:strVal val="visible"/>
                                      </p:to>
                                    </p:set>
                                    <p:anim calcmode="lin" valueType="num">
                                      <p:cBhvr additive="base">
                                        <p:cTn id="17" dur="500" fill="hold"/>
                                        <p:tgtEl>
                                          <p:spTgt spid="121859">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1859">
                                            <p:txEl>
                                              <p:pRg st="1" end="1"/>
                                            </p:txEl>
                                          </p:spTgt>
                                        </p:tgtEl>
                                        <p:attrNameLst>
                                          <p:attrName>ppt_y</p:attrName>
                                        </p:attrNameLst>
                                      </p:cBhvr>
                                      <p:tavLst>
                                        <p:tav tm="0">
                                          <p:val>
                                            <p:strVal val="0-#ppt_h/2"/>
                                          </p:val>
                                        </p:tav>
                                        <p:tav tm="100000">
                                          <p:val>
                                            <p:strVal val="#ppt_y"/>
                                          </p:val>
                                        </p:tav>
                                      </p:tavLst>
                                    </p:anim>
                                  </p:childTnLst>
                                </p:cTn>
                              </p:par>
                            </p:childTnLst>
                          </p:cTn>
                        </p:par>
                        <p:par>
                          <p:cTn id="19" fill="hold" nodeType="afterGroup">
                            <p:stCondLst>
                              <p:cond delay="1500"/>
                            </p:stCondLst>
                            <p:childTnLst>
                              <p:par>
                                <p:cTn id="20" presetID="2" presetClass="entr" presetSubtype="1" fill="hold" nodeType="afterEffect">
                                  <p:stCondLst>
                                    <p:cond delay="0"/>
                                  </p:stCondLst>
                                  <p:childTnLst>
                                    <p:set>
                                      <p:cBhvr>
                                        <p:cTn id="21" dur="1" fill="hold">
                                          <p:stCondLst>
                                            <p:cond delay="0"/>
                                          </p:stCondLst>
                                        </p:cTn>
                                        <p:tgtEl>
                                          <p:spTgt spid="121859">
                                            <p:txEl>
                                              <p:pRg st="2" end="2"/>
                                            </p:txEl>
                                          </p:spTgt>
                                        </p:tgtEl>
                                        <p:attrNameLst>
                                          <p:attrName>style.visibility</p:attrName>
                                        </p:attrNameLst>
                                      </p:cBhvr>
                                      <p:to>
                                        <p:strVal val="visible"/>
                                      </p:to>
                                    </p:set>
                                    <p:anim calcmode="lin" valueType="num">
                                      <p:cBhvr additive="base">
                                        <p:cTn id="22" dur="500" fill="hold"/>
                                        <p:tgtEl>
                                          <p:spTgt spid="121859">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21859">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060EAFDE-7921-9CBE-5DD0-0369A9766E9D}"/>
              </a:ext>
            </a:extLst>
          </p:cNvPr>
          <p:cNvSpPr>
            <a:spLocks noGrp="1" noChangeArrowheads="1"/>
          </p:cNvSpPr>
          <p:nvPr>
            <p:ph type="title"/>
          </p:nvPr>
        </p:nvSpPr>
        <p:spPr>
          <a:xfrm>
            <a:off x="1331913" y="0"/>
            <a:ext cx="5791200" cy="914400"/>
          </a:xfrm>
        </p:spPr>
        <p:txBody>
          <a:bodyPr rtlCol="0">
            <a:normAutofit/>
          </a:bodyPr>
          <a:lstStyle/>
          <a:p>
            <a:pPr eaLnBrk="1" fontAlgn="auto" hangingPunct="1">
              <a:spcAft>
                <a:spcPts val="0"/>
              </a:spcAft>
              <a:defRPr/>
            </a:pPr>
            <a:r>
              <a:rPr lang="tr-TR" dirty="0">
                <a:solidFill>
                  <a:schemeClr val="tx2">
                    <a:satMod val="130000"/>
                  </a:schemeClr>
                </a:solidFill>
                <a:latin typeface="Comic Sans MS" pitchFamily="66" charset="0"/>
              </a:rPr>
              <a:t> </a:t>
            </a:r>
            <a:r>
              <a:rPr lang="tr-TR" dirty="0">
                <a:solidFill>
                  <a:srgbClr val="FF0000"/>
                </a:solidFill>
                <a:latin typeface="Comic Sans MS" pitchFamily="66" charset="0"/>
              </a:rPr>
              <a:t>Sınav kaygısı nedir?</a:t>
            </a:r>
          </a:p>
        </p:txBody>
      </p:sp>
      <p:sp>
        <p:nvSpPr>
          <p:cNvPr id="4099" name="Rectangle 3">
            <a:extLst>
              <a:ext uri="{FF2B5EF4-FFF2-40B4-BE49-F238E27FC236}">
                <a16:creationId xmlns="" xmlns:a16="http://schemas.microsoft.com/office/drawing/2014/main" id="{4DC0EF6C-8054-AC56-1A2B-B930630DA8DE}"/>
              </a:ext>
            </a:extLst>
          </p:cNvPr>
          <p:cNvSpPr>
            <a:spLocks noGrp="1" noChangeArrowheads="1"/>
          </p:cNvSpPr>
          <p:nvPr>
            <p:ph idx="1"/>
          </p:nvPr>
        </p:nvSpPr>
        <p:spPr>
          <a:xfrm>
            <a:off x="0" y="981075"/>
            <a:ext cx="8748713" cy="4114800"/>
          </a:xfrm>
        </p:spPr>
        <p:txBody>
          <a:bodyPr/>
          <a:lstStyle/>
          <a:p>
            <a:pPr algn="ctr" eaLnBrk="1" hangingPunct="1">
              <a:buFontTx/>
              <a:buNone/>
            </a:pPr>
            <a:r>
              <a:rPr lang="tr-TR" altLang="tr-TR">
                <a:latin typeface="Comic Sans MS" panose="030F0702030302020204" pitchFamily="66" charset="0"/>
                <a:cs typeface="Times New Roman" panose="02020603050405020304" pitchFamily="18" charset="0"/>
              </a:rPr>
              <a:t>  Sınav öncesinde öğrenilen bilginin, </a:t>
            </a:r>
            <a:r>
              <a:rPr lang="tr-TR" altLang="tr-TR">
                <a:latin typeface="Comic Sans MS" panose="030F0702030302020204" pitchFamily="66" charset="0"/>
              </a:rPr>
              <a:t>s</a:t>
            </a:r>
            <a:r>
              <a:rPr lang="tr-TR" altLang="tr-TR">
                <a:latin typeface="Comic Sans MS" panose="030F0702030302020204" pitchFamily="66" charset="0"/>
                <a:cs typeface="Times New Roman" panose="02020603050405020304" pitchFamily="18" charset="0"/>
              </a:rPr>
              <a:t>ınav sırasında kullanılmasına engel olan </a:t>
            </a:r>
            <a:r>
              <a:rPr lang="tr-TR" altLang="tr-TR">
                <a:latin typeface="Comic Sans MS" panose="030F0702030302020204" pitchFamily="66" charset="0"/>
              </a:rPr>
              <a:t>ve </a:t>
            </a:r>
            <a:r>
              <a:rPr lang="tr-TR" altLang="tr-TR">
                <a:latin typeface="Comic Sans MS" panose="030F0702030302020204" pitchFamily="66" charset="0"/>
                <a:cs typeface="Times New Roman" panose="02020603050405020304" pitchFamily="18" charset="0"/>
              </a:rPr>
              <a:t>başarının düşmesine yol açan yoğun kaygı</a:t>
            </a:r>
            <a:r>
              <a:rPr lang="tr-TR" altLang="tr-TR">
                <a:latin typeface="Comic Sans MS" panose="030F0702030302020204" pitchFamily="66" charset="0"/>
              </a:rPr>
              <a:t>dır.</a:t>
            </a:r>
          </a:p>
        </p:txBody>
      </p:sp>
      <p:sp>
        <p:nvSpPr>
          <p:cNvPr id="12293" name="4 Slayt Numarası Yer Tutucusu">
            <a:extLst>
              <a:ext uri="{FF2B5EF4-FFF2-40B4-BE49-F238E27FC236}">
                <a16:creationId xmlns="" xmlns:a16="http://schemas.microsoft.com/office/drawing/2014/main" id="{AA198730-0D02-096B-B228-5D2E4E58180E}"/>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834493C-6793-4A8E-9DE0-10D3B116D469}" type="slidenum">
              <a:rPr lang="tr-TR" altLang="en-US" sz="1200">
                <a:solidFill>
                  <a:srgbClr val="898989"/>
                </a:solidFill>
              </a:rPr>
              <a:pPr eaLnBrk="1" hangingPunct="1"/>
              <a:t>3</a:t>
            </a:fld>
            <a:endParaRPr lang="tr-TR" altLang="en-US" sz="1200">
              <a:solidFill>
                <a:srgbClr val="898989"/>
              </a:solidFill>
            </a:endParaRPr>
          </a:p>
        </p:txBody>
      </p:sp>
      <p:pic>
        <p:nvPicPr>
          <p:cNvPr id="4101" name="5 Resim" descr="images (2).jpg">
            <a:extLst>
              <a:ext uri="{FF2B5EF4-FFF2-40B4-BE49-F238E27FC236}">
                <a16:creationId xmlns="" xmlns:a16="http://schemas.microsoft.com/office/drawing/2014/main" id="{A312E4A6-9597-7BEE-9F29-C266A5A7AD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3213100"/>
            <a:ext cx="763270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4 Dikdörtgen">
            <a:extLst>
              <a:ext uri="{FF2B5EF4-FFF2-40B4-BE49-F238E27FC236}">
                <a16:creationId xmlns="" xmlns:a16="http://schemas.microsoft.com/office/drawing/2014/main" id="{9149B01B-ED1B-536F-8B6D-885C2FE0378E}"/>
              </a:ext>
            </a:extLst>
          </p:cNvPr>
          <p:cNvSpPr>
            <a:spLocks noChangeArrowheads="1"/>
          </p:cNvSpPr>
          <p:nvPr/>
        </p:nvSpPr>
        <p:spPr bwMode="auto">
          <a:xfrm>
            <a:off x="250825" y="0"/>
            <a:ext cx="8713788"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a:latin typeface="Verdana" panose="020B0604030504040204" pitchFamily="34" charset="0"/>
              </a:rPr>
              <a:t> </a:t>
            </a:r>
            <a:endParaRPr lang="tr-TR" altLang="tr-TR">
              <a:latin typeface="Comic Sans MS" panose="030F0702030302020204" pitchFamily="66" charset="0"/>
            </a:endParaRPr>
          </a:p>
          <a:p>
            <a:pPr eaLnBrk="1" hangingPunct="1"/>
            <a:r>
              <a:rPr lang="tr-TR" altLang="tr-TR" sz="3500" b="1">
                <a:latin typeface="Comic Sans MS" panose="030F0702030302020204" pitchFamily="66" charset="0"/>
              </a:rPr>
              <a:t>               </a:t>
            </a:r>
            <a:r>
              <a:rPr lang="tr-TR" altLang="tr-TR" sz="3500" b="1">
                <a:solidFill>
                  <a:srgbClr val="FF0000"/>
                </a:solidFill>
                <a:latin typeface="Comic Sans MS" panose="030F0702030302020204" pitchFamily="66" charset="0"/>
                <a:cs typeface="Times New Roman" panose="02020603050405020304" pitchFamily="18" charset="0"/>
              </a:rPr>
              <a:t>Sınav </a:t>
            </a:r>
            <a:r>
              <a:rPr lang="tr-TR" altLang="tr-TR" sz="3500" b="1">
                <a:solidFill>
                  <a:srgbClr val="FF0000"/>
                </a:solidFill>
                <a:latin typeface="Comic Sans MS" panose="030F0702030302020204" pitchFamily="66" charset="0"/>
              </a:rPr>
              <a:t>K</a:t>
            </a:r>
            <a:r>
              <a:rPr lang="tr-TR" altLang="tr-TR" sz="3500" b="1">
                <a:solidFill>
                  <a:srgbClr val="FF0000"/>
                </a:solidFill>
                <a:latin typeface="Comic Sans MS" panose="030F0702030302020204" pitchFamily="66" charset="0"/>
                <a:cs typeface="Times New Roman" panose="02020603050405020304" pitchFamily="18" charset="0"/>
              </a:rPr>
              <a:t>aygısı;</a:t>
            </a:r>
            <a:endParaRPr lang="tr-TR" altLang="tr-TR" sz="3500" b="1">
              <a:latin typeface="Comic Sans MS" panose="030F0702030302020204" pitchFamily="66" charset="0"/>
            </a:endParaRPr>
          </a:p>
          <a:p>
            <a:pPr algn="ctr" eaLnBrk="1" hangingPunct="1"/>
            <a:r>
              <a:rPr lang="tr-TR" altLang="tr-TR" sz="3500">
                <a:latin typeface="Comic Sans MS" panose="030F0702030302020204" pitchFamily="66" charset="0"/>
                <a:cs typeface="Times New Roman" panose="02020603050405020304" pitchFamily="18" charset="0"/>
              </a:rPr>
              <a:t>Her ya</a:t>
            </a:r>
            <a:r>
              <a:rPr lang="tr-TR" altLang="tr-TR" sz="3500">
                <a:latin typeface="Comic Sans MS" panose="030F0702030302020204" pitchFamily="66" charset="0"/>
              </a:rPr>
              <a:t>ş</a:t>
            </a:r>
            <a:r>
              <a:rPr lang="tr-TR" altLang="tr-TR" sz="3500">
                <a:latin typeface="Comic Sans MS" panose="030F0702030302020204" pitchFamily="66" charset="0"/>
                <a:cs typeface="Times New Roman" panose="02020603050405020304" pitchFamily="18" charset="0"/>
              </a:rPr>
              <a:t> grubundan öğrencinin </a:t>
            </a:r>
            <a:endParaRPr lang="tr-TR" altLang="tr-TR" sz="3500">
              <a:latin typeface="Comic Sans MS" panose="030F0702030302020204" pitchFamily="66" charset="0"/>
            </a:endParaRPr>
          </a:p>
          <a:p>
            <a:pPr algn="ctr" eaLnBrk="1" hangingPunct="1"/>
            <a:r>
              <a:rPr lang="tr-TR" altLang="tr-TR" sz="3500">
                <a:latin typeface="Comic Sans MS" panose="030F0702030302020204" pitchFamily="66" charset="0"/>
                <a:cs typeface="Times New Roman" panose="02020603050405020304" pitchFamily="18" charset="0"/>
              </a:rPr>
              <a:t>ya</a:t>
            </a:r>
            <a:r>
              <a:rPr lang="tr-TR" altLang="tr-TR" sz="3500">
                <a:latin typeface="Comic Sans MS" panose="030F0702030302020204" pitchFamily="66" charset="0"/>
              </a:rPr>
              <a:t>ş</a:t>
            </a:r>
            <a:r>
              <a:rPr lang="tr-TR" altLang="tr-TR" sz="3500">
                <a:latin typeface="Comic Sans MS" panose="030F0702030302020204" pitchFamily="66" charset="0"/>
                <a:cs typeface="Times New Roman" panose="02020603050405020304" pitchFamily="18" charset="0"/>
              </a:rPr>
              <a:t>adı</a:t>
            </a:r>
            <a:r>
              <a:rPr lang="tr-TR" altLang="tr-TR" sz="3500">
                <a:latin typeface="Comic Sans MS" panose="030F0702030302020204" pitchFamily="66" charset="0"/>
              </a:rPr>
              <a:t>ğ</a:t>
            </a:r>
            <a:r>
              <a:rPr lang="tr-TR" altLang="tr-TR" sz="3500">
                <a:latin typeface="Comic Sans MS" panose="030F0702030302020204" pitchFamily="66" charset="0"/>
                <a:cs typeface="Times New Roman" panose="02020603050405020304" pitchFamily="18" charset="0"/>
              </a:rPr>
              <a:t>ı bir problemdir. </a:t>
            </a:r>
            <a:r>
              <a:rPr lang="tr-TR" altLang="tr-TR" sz="3500">
                <a:latin typeface="Comic Sans MS" panose="030F0702030302020204" pitchFamily="66" charset="0"/>
              </a:rPr>
              <a:t>                                              </a:t>
            </a:r>
          </a:p>
          <a:p>
            <a:pPr algn="ctr" eaLnBrk="1" hangingPunct="1"/>
            <a:r>
              <a:rPr lang="tr-TR" altLang="tr-TR" sz="3500">
                <a:latin typeface="Comic Sans MS" panose="030F0702030302020204" pitchFamily="66" charset="0"/>
                <a:cs typeface="Times New Roman" panose="02020603050405020304" pitchFamily="18" charset="0"/>
              </a:rPr>
              <a:t>Ancak, </a:t>
            </a:r>
            <a:r>
              <a:rPr lang="tr-TR" altLang="tr-TR" sz="3500">
                <a:latin typeface="Comic Sans MS" panose="030F0702030302020204" pitchFamily="66" charset="0"/>
              </a:rPr>
              <a:t> </a:t>
            </a:r>
            <a:r>
              <a:rPr lang="tr-TR" altLang="tr-TR" sz="3500" u="sng">
                <a:latin typeface="Comic Sans MS" panose="030F0702030302020204" pitchFamily="66" charset="0"/>
                <a:cs typeface="Times New Roman" panose="02020603050405020304" pitchFamily="18" charset="0"/>
              </a:rPr>
              <a:t>a</a:t>
            </a:r>
            <a:r>
              <a:rPr lang="tr-TR" altLang="tr-TR" sz="3500" u="sng">
                <a:latin typeface="Comic Sans MS" panose="030F0702030302020204" pitchFamily="66" charset="0"/>
              </a:rPr>
              <a:t>ş</a:t>
            </a:r>
            <a:r>
              <a:rPr lang="tr-TR" altLang="tr-TR" sz="3500" u="sng">
                <a:latin typeface="Comic Sans MS" panose="030F0702030302020204" pitchFamily="66" charset="0"/>
                <a:cs typeface="Times New Roman" panose="02020603050405020304" pitchFamily="18" charset="0"/>
              </a:rPr>
              <a:t>ılamayacak</a:t>
            </a:r>
            <a:r>
              <a:rPr lang="tr-TR" altLang="tr-TR" sz="3500">
                <a:latin typeface="Comic Sans MS" panose="030F0702030302020204" pitchFamily="66" charset="0"/>
                <a:cs typeface="Times New Roman" panose="02020603050405020304" pitchFamily="18" charset="0"/>
              </a:rPr>
              <a:t> bir problem </a:t>
            </a:r>
            <a:r>
              <a:rPr lang="tr-TR" altLang="tr-TR" sz="3500" u="sng">
                <a:latin typeface="Comic Sans MS" panose="030F0702030302020204" pitchFamily="66" charset="0"/>
                <a:cs typeface="Times New Roman" panose="02020603050405020304" pitchFamily="18" charset="0"/>
              </a:rPr>
              <a:t>de</a:t>
            </a:r>
            <a:r>
              <a:rPr lang="tr-TR" altLang="tr-TR" sz="3500" u="sng">
                <a:latin typeface="Comic Sans MS" panose="030F0702030302020204" pitchFamily="66" charset="0"/>
              </a:rPr>
              <a:t>ğ</a:t>
            </a:r>
            <a:r>
              <a:rPr lang="tr-TR" altLang="tr-TR" sz="3500" u="sng">
                <a:latin typeface="Comic Sans MS" panose="030F0702030302020204" pitchFamily="66" charset="0"/>
                <a:cs typeface="Times New Roman" panose="02020603050405020304" pitchFamily="18" charset="0"/>
              </a:rPr>
              <a:t>ildir</a:t>
            </a:r>
            <a:r>
              <a:rPr lang="tr-TR" altLang="tr-TR" sz="3500">
                <a:latin typeface="Comic Sans MS" panose="030F0702030302020204" pitchFamily="66" charset="0"/>
              </a:rPr>
              <a:t>!</a:t>
            </a:r>
            <a:r>
              <a:rPr lang="tr-TR" altLang="tr-TR" sz="3500"/>
              <a:t> </a:t>
            </a:r>
          </a:p>
        </p:txBody>
      </p:sp>
      <p:sp>
        <p:nvSpPr>
          <p:cNvPr id="13316" name="3 Slayt Numarası Yer Tutucusu">
            <a:extLst>
              <a:ext uri="{FF2B5EF4-FFF2-40B4-BE49-F238E27FC236}">
                <a16:creationId xmlns="" xmlns:a16="http://schemas.microsoft.com/office/drawing/2014/main" id="{B5C56DF6-614A-180D-1F4D-06468B82B49D}"/>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153180A-66A9-4B26-B3AC-A8A1451F5CD2}" type="slidenum">
              <a:rPr lang="tr-TR" altLang="en-US" sz="1200">
                <a:solidFill>
                  <a:srgbClr val="898989"/>
                </a:solidFill>
              </a:rPr>
              <a:pPr eaLnBrk="1" hangingPunct="1"/>
              <a:t>4</a:t>
            </a:fld>
            <a:endParaRPr lang="tr-TR" altLang="en-US" sz="1200">
              <a:solidFill>
                <a:srgbClr val="898989"/>
              </a:solidFill>
            </a:endParaRPr>
          </a:p>
        </p:txBody>
      </p:sp>
      <p:pic>
        <p:nvPicPr>
          <p:cNvPr id="5124" name="4 Resim" descr="sınav.png">
            <a:extLst>
              <a:ext uri="{FF2B5EF4-FFF2-40B4-BE49-F238E27FC236}">
                <a16:creationId xmlns="" xmlns:a16="http://schemas.microsoft.com/office/drawing/2014/main" id="{4A90BB28-FB06-EC7D-8FBB-B96BC9DF8B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3357563"/>
            <a:ext cx="6985000"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 xmlns:a16="http://schemas.microsoft.com/office/drawing/2014/main" id="{719A8641-7DF3-66F6-2751-A80A94965BF3}"/>
              </a:ext>
            </a:extLst>
          </p:cNvPr>
          <p:cNvSpPr>
            <a:spLocks noGrp="1" noChangeArrowheads="1"/>
          </p:cNvSpPr>
          <p:nvPr>
            <p:ph type="title"/>
          </p:nvPr>
        </p:nvSpPr>
        <p:spPr>
          <a:xfrm>
            <a:off x="0" y="285750"/>
            <a:ext cx="8893175" cy="685800"/>
          </a:xfrm>
        </p:spPr>
        <p:txBody>
          <a:bodyPr rtlCol="0">
            <a:noAutofit/>
          </a:bodyPr>
          <a:lstStyle/>
          <a:p>
            <a:pPr eaLnBrk="1" fontAlgn="auto" hangingPunct="1">
              <a:spcAft>
                <a:spcPts val="0"/>
              </a:spcAft>
              <a:defRPr/>
            </a:pPr>
            <a:r>
              <a:rPr lang="tr-TR" sz="4800" dirty="0">
                <a:solidFill>
                  <a:srgbClr val="FF0000"/>
                </a:solidFill>
                <a:effectLst>
                  <a:outerShdw blurRad="38100" dist="38100" dir="2700000" algn="tl">
                    <a:srgbClr val="C0C0C0"/>
                  </a:outerShdw>
                </a:effectLst>
                <a:latin typeface="Comic Sans MS" pitchFamily="66" charset="0"/>
                <a:cs typeface="Times New Roman" pitchFamily="18" charset="0"/>
              </a:rPr>
              <a:t>Sınav Kaygısının Belirtileri</a:t>
            </a:r>
            <a:r>
              <a:rPr lang="tr-TR" sz="4800" dirty="0">
                <a:solidFill>
                  <a:srgbClr val="FF0000"/>
                </a:solidFill>
                <a:effectLst>
                  <a:outerShdw blurRad="38100" dist="38100" dir="2700000" algn="tl">
                    <a:srgbClr val="C0C0C0"/>
                  </a:outerShdw>
                </a:effectLst>
              </a:rPr>
              <a:t> </a:t>
            </a:r>
          </a:p>
        </p:txBody>
      </p:sp>
      <p:sp>
        <p:nvSpPr>
          <p:cNvPr id="6147" name="Rectangle 3">
            <a:extLst>
              <a:ext uri="{FF2B5EF4-FFF2-40B4-BE49-F238E27FC236}">
                <a16:creationId xmlns="" xmlns:a16="http://schemas.microsoft.com/office/drawing/2014/main" id="{F67206F6-77F4-AF41-E224-9CD0B8BC2DD2}"/>
              </a:ext>
            </a:extLst>
          </p:cNvPr>
          <p:cNvSpPr>
            <a:spLocks noGrp="1" noChangeArrowheads="1"/>
          </p:cNvSpPr>
          <p:nvPr>
            <p:ph idx="1"/>
          </p:nvPr>
        </p:nvSpPr>
        <p:spPr>
          <a:xfrm>
            <a:off x="0" y="1290638"/>
            <a:ext cx="5795963" cy="5638800"/>
          </a:xfrm>
        </p:spPr>
        <p:txBody>
          <a:bodyPr/>
          <a:lstStyle/>
          <a:p>
            <a:pPr eaLnBrk="1" hangingPunct="1">
              <a:lnSpc>
                <a:spcPct val="90000"/>
              </a:lnSpc>
            </a:pPr>
            <a:r>
              <a:rPr lang="tr-TR" altLang="tr-TR" sz="2400">
                <a:solidFill>
                  <a:srgbClr val="000000"/>
                </a:solidFill>
                <a:latin typeface="Comic Sans MS" panose="030F0702030302020204" pitchFamily="66" charset="0"/>
              </a:rPr>
              <a:t>Kalp atışlarında hızlanma, </a:t>
            </a:r>
          </a:p>
          <a:p>
            <a:pPr eaLnBrk="1" hangingPunct="1">
              <a:lnSpc>
                <a:spcPct val="90000"/>
              </a:lnSpc>
            </a:pPr>
            <a:r>
              <a:rPr lang="tr-TR" altLang="tr-TR" sz="2400">
                <a:solidFill>
                  <a:srgbClr val="000000"/>
                </a:solidFill>
                <a:latin typeface="Comic Sans MS" panose="030F0702030302020204" pitchFamily="66" charset="0"/>
              </a:rPr>
              <a:t>Hızlı nefes alıp-verme, </a:t>
            </a:r>
          </a:p>
          <a:p>
            <a:pPr eaLnBrk="1" hangingPunct="1">
              <a:lnSpc>
                <a:spcPct val="90000"/>
              </a:lnSpc>
            </a:pPr>
            <a:r>
              <a:rPr lang="tr-TR" altLang="tr-TR" sz="2400">
                <a:solidFill>
                  <a:srgbClr val="000000"/>
                </a:solidFill>
                <a:latin typeface="Comic Sans MS" panose="030F0702030302020204" pitchFamily="66" charset="0"/>
              </a:rPr>
              <a:t>Terleme ve/veya titreme, </a:t>
            </a:r>
          </a:p>
          <a:p>
            <a:pPr eaLnBrk="1" hangingPunct="1">
              <a:lnSpc>
                <a:spcPct val="90000"/>
              </a:lnSpc>
            </a:pPr>
            <a:r>
              <a:rPr lang="tr-TR" altLang="tr-TR" sz="2400">
                <a:solidFill>
                  <a:srgbClr val="000000"/>
                </a:solidFill>
                <a:latin typeface="Comic Sans MS" panose="030F0702030302020204" pitchFamily="66" charset="0"/>
              </a:rPr>
              <a:t>Dilin damağın kuruması, </a:t>
            </a:r>
          </a:p>
          <a:p>
            <a:pPr eaLnBrk="1" hangingPunct="1">
              <a:lnSpc>
                <a:spcPct val="90000"/>
              </a:lnSpc>
            </a:pPr>
            <a:r>
              <a:rPr lang="tr-TR" altLang="tr-TR" sz="2400">
                <a:solidFill>
                  <a:srgbClr val="000000"/>
                </a:solidFill>
                <a:latin typeface="Comic Sans MS" panose="030F0702030302020204" pitchFamily="66" charset="0"/>
              </a:rPr>
              <a:t>Mide şikayetleri, </a:t>
            </a:r>
          </a:p>
          <a:p>
            <a:pPr eaLnBrk="1" hangingPunct="1">
              <a:lnSpc>
                <a:spcPct val="90000"/>
              </a:lnSpc>
            </a:pPr>
            <a:r>
              <a:rPr lang="tr-TR" altLang="tr-TR" sz="2400">
                <a:solidFill>
                  <a:srgbClr val="000000"/>
                </a:solidFill>
                <a:latin typeface="Comic Sans MS" panose="030F0702030302020204" pitchFamily="66" charset="0"/>
              </a:rPr>
              <a:t>Baş ağrısı,</a:t>
            </a:r>
          </a:p>
          <a:p>
            <a:pPr eaLnBrk="1" hangingPunct="1">
              <a:lnSpc>
                <a:spcPct val="90000"/>
              </a:lnSpc>
            </a:pPr>
            <a:r>
              <a:rPr lang="tr-TR" altLang="tr-TR" sz="2400">
                <a:solidFill>
                  <a:srgbClr val="000000"/>
                </a:solidFill>
                <a:latin typeface="Comic Sans MS" panose="030F0702030302020204" pitchFamily="66" charset="0"/>
              </a:rPr>
              <a:t>İshal-kabızlık, </a:t>
            </a:r>
          </a:p>
          <a:p>
            <a:pPr eaLnBrk="1" hangingPunct="1">
              <a:lnSpc>
                <a:spcPct val="90000"/>
              </a:lnSpc>
            </a:pPr>
            <a:r>
              <a:rPr lang="tr-TR" altLang="tr-TR" sz="2400">
                <a:solidFill>
                  <a:srgbClr val="000000"/>
                </a:solidFill>
                <a:latin typeface="Comic Sans MS" panose="030F0702030302020204" pitchFamily="66" charset="0"/>
              </a:rPr>
              <a:t>Yorgunluk belirtileri,</a:t>
            </a:r>
          </a:p>
          <a:p>
            <a:pPr eaLnBrk="1" hangingPunct="1">
              <a:lnSpc>
                <a:spcPct val="90000"/>
              </a:lnSpc>
            </a:pPr>
            <a:r>
              <a:rPr lang="tr-TR" altLang="tr-TR" sz="2400">
                <a:solidFill>
                  <a:srgbClr val="000000"/>
                </a:solidFill>
                <a:latin typeface="Comic Sans MS" panose="030F0702030302020204" pitchFamily="66" charset="0"/>
              </a:rPr>
              <a:t>Gerginlik/sinirlilik hali, </a:t>
            </a:r>
          </a:p>
          <a:p>
            <a:pPr eaLnBrk="1" hangingPunct="1">
              <a:lnSpc>
                <a:spcPct val="90000"/>
              </a:lnSpc>
            </a:pPr>
            <a:r>
              <a:rPr lang="tr-TR" altLang="tr-TR" sz="2400">
                <a:solidFill>
                  <a:srgbClr val="000000"/>
                </a:solidFill>
                <a:latin typeface="Comic Sans MS" panose="030F0702030302020204" pitchFamily="66" charset="0"/>
                <a:cs typeface="Times New Roman" panose="02020603050405020304" pitchFamily="18" charset="0"/>
              </a:rPr>
              <a:t>Yeme alışkanlıklarında değişme</a:t>
            </a:r>
            <a:r>
              <a:rPr lang="tr-TR" altLang="tr-TR" sz="2400">
                <a:solidFill>
                  <a:srgbClr val="000000"/>
                </a:solidFill>
                <a:latin typeface="Comic Sans MS" panose="030F0702030302020204" pitchFamily="66" charset="0"/>
              </a:rPr>
              <a:t>,</a:t>
            </a:r>
          </a:p>
          <a:p>
            <a:pPr eaLnBrk="1" hangingPunct="1">
              <a:lnSpc>
                <a:spcPct val="90000"/>
              </a:lnSpc>
            </a:pPr>
            <a:r>
              <a:rPr lang="tr-TR" altLang="tr-TR" sz="2400">
                <a:solidFill>
                  <a:srgbClr val="000000"/>
                </a:solidFill>
                <a:latin typeface="Comic Sans MS" panose="030F0702030302020204" pitchFamily="66" charset="0"/>
              </a:rPr>
              <a:t>Telaş, şaşkınlık, dikkat bozuklukları,</a:t>
            </a:r>
          </a:p>
          <a:p>
            <a:pPr eaLnBrk="1" hangingPunct="1">
              <a:lnSpc>
                <a:spcPct val="90000"/>
              </a:lnSpc>
            </a:pPr>
            <a:r>
              <a:rPr lang="tr-TR" altLang="tr-TR" sz="2400">
                <a:solidFill>
                  <a:srgbClr val="000000"/>
                </a:solidFill>
                <a:latin typeface="Comic Sans MS" panose="030F0702030302020204" pitchFamily="66" charset="0"/>
              </a:rPr>
              <a:t>Huzursuz uyku, kabus görme, </a:t>
            </a:r>
          </a:p>
          <a:p>
            <a:pPr eaLnBrk="1" hangingPunct="1">
              <a:lnSpc>
                <a:spcPct val="90000"/>
              </a:lnSpc>
            </a:pPr>
            <a:r>
              <a:rPr lang="tr-TR" altLang="tr-TR" sz="2400">
                <a:solidFill>
                  <a:srgbClr val="000000"/>
                </a:solidFill>
                <a:latin typeface="Comic Sans MS" panose="030F0702030302020204" pitchFamily="66" charset="0"/>
              </a:rPr>
              <a:t>Olumsuz düşünceler, </a:t>
            </a:r>
          </a:p>
        </p:txBody>
      </p:sp>
      <p:sp>
        <p:nvSpPr>
          <p:cNvPr id="14340" name="3 Slayt Numarası Yer Tutucusu">
            <a:extLst>
              <a:ext uri="{FF2B5EF4-FFF2-40B4-BE49-F238E27FC236}">
                <a16:creationId xmlns="" xmlns:a16="http://schemas.microsoft.com/office/drawing/2014/main" id="{BCAB9F04-2D8D-4B4A-A0FF-1CBD882DDE4F}"/>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1841E5A-0555-4048-9641-ABA76089CE90}" type="slidenum">
              <a:rPr lang="tr-TR" altLang="en-US" sz="1200">
                <a:solidFill>
                  <a:srgbClr val="898989"/>
                </a:solidFill>
              </a:rPr>
              <a:pPr eaLnBrk="1" hangingPunct="1"/>
              <a:t>5</a:t>
            </a:fld>
            <a:endParaRPr lang="tr-TR" altLang="en-US" sz="1200">
              <a:solidFill>
                <a:srgbClr val="898989"/>
              </a:solidFill>
            </a:endParaRPr>
          </a:p>
        </p:txBody>
      </p:sp>
      <p:pic>
        <p:nvPicPr>
          <p:cNvPr id="6149" name="4 Resim" descr="images.png">
            <a:extLst>
              <a:ext uri="{FF2B5EF4-FFF2-40B4-BE49-F238E27FC236}">
                <a16:creationId xmlns="" xmlns:a16="http://schemas.microsoft.com/office/drawing/2014/main" id="{02428075-7CAE-88D3-7C1B-89D9EE1C61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1268413"/>
            <a:ext cx="3384550"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1026">
            <a:extLst>
              <a:ext uri="{FF2B5EF4-FFF2-40B4-BE49-F238E27FC236}">
                <a16:creationId xmlns="" xmlns:a16="http://schemas.microsoft.com/office/drawing/2014/main" id="{E86DB91D-4484-BBFE-BB98-FB4186DBACFF}"/>
              </a:ext>
            </a:extLst>
          </p:cNvPr>
          <p:cNvSpPr>
            <a:spLocks noGrp="1" noChangeArrowheads="1"/>
          </p:cNvSpPr>
          <p:nvPr>
            <p:ph type="title"/>
          </p:nvPr>
        </p:nvSpPr>
        <p:spPr>
          <a:xfrm>
            <a:off x="-180975" y="571500"/>
            <a:ext cx="9324975" cy="1143000"/>
          </a:xfrm>
        </p:spPr>
        <p:txBody>
          <a:bodyPr/>
          <a:lstStyle/>
          <a:p>
            <a:pPr eaLnBrk="1" hangingPunct="1"/>
            <a:r>
              <a:rPr lang="tr-TR" altLang="en-US" sz="3500" b="1">
                <a:solidFill>
                  <a:srgbClr val="FF0000"/>
                </a:solidFill>
                <a:latin typeface="Comic Sans MS" panose="030F0702030302020204" pitchFamily="66" charset="0"/>
                <a:cs typeface="Times New Roman" panose="02020603050405020304" pitchFamily="18" charset="0"/>
              </a:rPr>
              <a:t>Sınav Kaygısının Sebep Olduğu Duygular</a:t>
            </a:r>
            <a:r>
              <a:rPr lang="tr-TR" altLang="en-US" sz="3500" b="1">
                <a:solidFill>
                  <a:srgbClr val="FF0000"/>
                </a:solidFill>
              </a:rPr>
              <a:t> </a:t>
            </a:r>
          </a:p>
        </p:txBody>
      </p:sp>
      <p:sp>
        <p:nvSpPr>
          <p:cNvPr id="7171" name="Rectangle 1027">
            <a:extLst>
              <a:ext uri="{FF2B5EF4-FFF2-40B4-BE49-F238E27FC236}">
                <a16:creationId xmlns="" xmlns:a16="http://schemas.microsoft.com/office/drawing/2014/main" id="{5924B9DE-E22B-2E3B-45FC-D5B2000D8989}"/>
              </a:ext>
            </a:extLst>
          </p:cNvPr>
          <p:cNvSpPr>
            <a:spLocks noGrp="1" noChangeArrowheads="1"/>
          </p:cNvSpPr>
          <p:nvPr>
            <p:ph idx="1"/>
          </p:nvPr>
        </p:nvSpPr>
        <p:spPr>
          <a:xfrm>
            <a:off x="611188" y="1557338"/>
            <a:ext cx="8532812" cy="4643437"/>
          </a:xfrm>
        </p:spPr>
        <p:txBody>
          <a:bodyPr/>
          <a:lstStyle/>
          <a:p>
            <a:pPr eaLnBrk="1" hangingPunct="1">
              <a:lnSpc>
                <a:spcPct val="90000"/>
              </a:lnSpc>
            </a:pPr>
            <a:r>
              <a:rPr lang="tr-TR" altLang="tr-TR">
                <a:solidFill>
                  <a:srgbClr val="000000"/>
                </a:solidFill>
                <a:latin typeface="Comic Sans MS" panose="030F0702030302020204" pitchFamily="66" charset="0"/>
              </a:rPr>
              <a:t>Endişe, </a:t>
            </a:r>
          </a:p>
          <a:p>
            <a:pPr eaLnBrk="1" hangingPunct="1">
              <a:lnSpc>
                <a:spcPct val="90000"/>
              </a:lnSpc>
            </a:pPr>
            <a:r>
              <a:rPr lang="tr-TR" altLang="tr-TR">
                <a:solidFill>
                  <a:srgbClr val="000000"/>
                </a:solidFill>
                <a:latin typeface="Comic Sans MS" panose="030F0702030302020204" pitchFamily="66" charset="0"/>
              </a:rPr>
              <a:t>Mutsuzluk, </a:t>
            </a:r>
          </a:p>
          <a:p>
            <a:pPr eaLnBrk="1" hangingPunct="1">
              <a:lnSpc>
                <a:spcPct val="90000"/>
              </a:lnSpc>
            </a:pPr>
            <a:r>
              <a:rPr lang="tr-TR" altLang="tr-TR">
                <a:solidFill>
                  <a:srgbClr val="000000"/>
                </a:solidFill>
                <a:latin typeface="Comic Sans MS" panose="030F0702030302020204" pitchFamily="66" charset="0"/>
              </a:rPr>
              <a:t>Huzursuzluk, </a:t>
            </a:r>
          </a:p>
          <a:p>
            <a:pPr eaLnBrk="1" hangingPunct="1">
              <a:lnSpc>
                <a:spcPct val="90000"/>
              </a:lnSpc>
            </a:pPr>
            <a:r>
              <a:rPr lang="tr-TR" altLang="tr-TR">
                <a:solidFill>
                  <a:srgbClr val="000000"/>
                </a:solidFill>
                <a:latin typeface="Comic Sans MS" panose="030F0702030302020204" pitchFamily="66" charset="0"/>
              </a:rPr>
              <a:t>Öfke-Kızgınlık, </a:t>
            </a:r>
          </a:p>
          <a:p>
            <a:pPr eaLnBrk="1" hangingPunct="1">
              <a:lnSpc>
                <a:spcPct val="90000"/>
              </a:lnSpc>
            </a:pPr>
            <a:r>
              <a:rPr lang="tr-TR" altLang="tr-TR">
                <a:solidFill>
                  <a:srgbClr val="000000"/>
                </a:solidFill>
                <a:latin typeface="Comic Sans MS" panose="030F0702030302020204" pitchFamily="66" charset="0"/>
              </a:rPr>
              <a:t>Korku, </a:t>
            </a:r>
          </a:p>
          <a:p>
            <a:pPr eaLnBrk="1" hangingPunct="1">
              <a:lnSpc>
                <a:spcPct val="90000"/>
              </a:lnSpc>
            </a:pPr>
            <a:r>
              <a:rPr lang="tr-TR" altLang="tr-TR">
                <a:solidFill>
                  <a:srgbClr val="000000"/>
                </a:solidFill>
                <a:latin typeface="Comic Sans MS" panose="030F0702030302020204" pitchFamily="66" charset="0"/>
              </a:rPr>
              <a:t>Hayal kırıklığı, </a:t>
            </a:r>
          </a:p>
          <a:p>
            <a:pPr eaLnBrk="1" hangingPunct="1">
              <a:lnSpc>
                <a:spcPct val="90000"/>
              </a:lnSpc>
            </a:pPr>
            <a:r>
              <a:rPr lang="tr-TR" altLang="tr-TR">
                <a:solidFill>
                  <a:srgbClr val="000000"/>
                </a:solidFill>
                <a:latin typeface="Comic Sans MS" panose="030F0702030302020204" pitchFamily="66" charset="0"/>
              </a:rPr>
              <a:t>Ümitsizlik, </a:t>
            </a:r>
          </a:p>
          <a:p>
            <a:pPr eaLnBrk="1" hangingPunct="1">
              <a:lnSpc>
                <a:spcPct val="90000"/>
              </a:lnSpc>
            </a:pPr>
            <a:r>
              <a:rPr lang="tr-TR" altLang="tr-TR">
                <a:solidFill>
                  <a:srgbClr val="000000"/>
                </a:solidFill>
                <a:latin typeface="Comic Sans MS" panose="030F0702030302020204" pitchFamily="66" charset="0"/>
              </a:rPr>
              <a:t>Mahcubiyet, </a:t>
            </a:r>
          </a:p>
        </p:txBody>
      </p:sp>
      <p:sp>
        <p:nvSpPr>
          <p:cNvPr id="15365" name="4 Slayt Numarası Yer Tutucusu">
            <a:extLst>
              <a:ext uri="{FF2B5EF4-FFF2-40B4-BE49-F238E27FC236}">
                <a16:creationId xmlns="" xmlns:a16="http://schemas.microsoft.com/office/drawing/2014/main" id="{55FF7D23-36D1-2428-5651-5E80F3548D83}"/>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B71B517-C391-442D-9EF3-12689EEC5417}" type="slidenum">
              <a:rPr lang="tr-TR" altLang="en-US" sz="1200">
                <a:solidFill>
                  <a:srgbClr val="898989"/>
                </a:solidFill>
              </a:rPr>
              <a:pPr eaLnBrk="1" hangingPunct="1"/>
              <a:t>6</a:t>
            </a:fld>
            <a:endParaRPr lang="tr-TR" altLang="en-US" sz="1200">
              <a:solidFill>
                <a:srgbClr val="898989"/>
              </a:solidFill>
            </a:endParaRPr>
          </a:p>
        </p:txBody>
      </p:sp>
      <p:pic>
        <p:nvPicPr>
          <p:cNvPr id="7173" name="Picture 1028" descr="anxiety">
            <a:extLst>
              <a:ext uri="{FF2B5EF4-FFF2-40B4-BE49-F238E27FC236}">
                <a16:creationId xmlns="" xmlns:a16="http://schemas.microsoft.com/office/drawing/2014/main" id="{371CF50D-475D-9290-7214-67B6073DF1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263" y="2060575"/>
            <a:ext cx="3995737"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 xmlns:a16="http://schemas.microsoft.com/office/drawing/2014/main" id="{8F7CE42A-41DD-7466-C0C7-04747D20F315}"/>
              </a:ext>
            </a:extLst>
          </p:cNvPr>
          <p:cNvSpPr>
            <a:spLocks noGrp="1" noChangeArrowheads="1"/>
          </p:cNvSpPr>
          <p:nvPr>
            <p:ph type="title"/>
          </p:nvPr>
        </p:nvSpPr>
        <p:spPr>
          <a:xfrm>
            <a:off x="0" y="198438"/>
            <a:ext cx="9144000" cy="1143000"/>
          </a:xfrm>
        </p:spPr>
        <p:txBody>
          <a:bodyPr rtlCol="0">
            <a:normAutofit fontScale="90000"/>
          </a:bodyPr>
          <a:lstStyle/>
          <a:p>
            <a:pPr eaLnBrk="1" fontAlgn="auto" hangingPunct="1">
              <a:spcAft>
                <a:spcPts val="0"/>
              </a:spcAft>
              <a:defRPr/>
            </a:pPr>
            <a:r>
              <a:rPr lang="tr-TR" sz="4000" b="1" dirty="0">
                <a:solidFill>
                  <a:srgbClr val="FF0000"/>
                </a:solidFill>
                <a:effectLst>
                  <a:outerShdw blurRad="38100" dist="38100" dir="2700000" algn="tl">
                    <a:srgbClr val="C0C0C0"/>
                  </a:outerShdw>
                </a:effectLst>
                <a:latin typeface="Comic Sans MS" pitchFamily="66" charset="0"/>
                <a:cs typeface="Arial" charset="0"/>
              </a:rPr>
              <a:t>Sınav Kaygısının Nedenleri</a:t>
            </a:r>
            <a:r>
              <a:rPr lang="tr-TR" sz="3200" dirty="0">
                <a:solidFill>
                  <a:srgbClr val="000000"/>
                </a:solidFill>
                <a:effectLst>
                  <a:outerShdw blurRad="38100" dist="38100" dir="2700000" algn="tl">
                    <a:srgbClr val="C0C0C0"/>
                  </a:outerShdw>
                </a:effectLst>
                <a:latin typeface="Arial" charset="0"/>
                <a:cs typeface="Arial" charset="0"/>
              </a:rPr>
              <a:t/>
            </a:r>
            <a:br>
              <a:rPr lang="tr-TR" sz="3200" dirty="0">
                <a:solidFill>
                  <a:srgbClr val="000000"/>
                </a:solidFill>
                <a:effectLst>
                  <a:outerShdw blurRad="38100" dist="38100" dir="2700000" algn="tl">
                    <a:srgbClr val="C0C0C0"/>
                  </a:outerShdw>
                </a:effectLst>
                <a:latin typeface="Arial" charset="0"/>
                <a:cs typeface="Arial" charset="0"/>
              </a:rPr>
            </a:br>
            <a:endParaRPr lang="tr-TR" sz="3200" dirty="0">
              <a:solidFill>
                <a:srgbClr val="000000"/>
              </a:solidFill>
              <a:effectLst>
                <a:outerShdw blurRad="38100" dist="38100" dir="2700000" algn="tl">
                  <a:srgbClr val="C0C0C0"/>
                </a:outerShdw>
              </a:effectLst>
              <a:cs typeface="Times New Roman" pitchFamily="18" charset="0"/>
            </a:endParaRPr>
          </a:p>
        </p:txBody>
      </p:sp>
      <p:sp>
        <p:nvSpPr>
          <p:cNvPr id="16387" name="Rectangle 3">
            <a:extLst>
              <a:ext uri="{FF2B5EF4-FFF2-40B4-BE49-F238E27FC236}">
                <a16:creationId xmlns="" xmlns:a16="http://schemas.microsoft.com/office/drawing/2014/main" id="{CA05086B-567E-2A00-275C-7631947427DA}"/>
              </a:ext>
            </a:extLst>
          </p:cNvPr>
          <p:cNvSpPr>
            <a:spLocks noGrp="1" noChangeArrowheads="1"/>
          </p:cNvSpPr>
          <p:nvPr>
            <p:ph idx="1"/>
          </p:nvPr>
        </p:nvSpPr>
        <p:spPr>
          <a:xfrm>
            <a:off x="179388" y="1125538"/>
            <a:ext cx="6696075" cy="5732462"/>
          </a:xfrm>
        </p:spPr>
        <p:txBody>
          <a:bodyPr>
            <a:normAutofit/>
          </a:bodyPr>
          <a:lstStyle/>
          <a:p>
            <a:pPr eaLnBrk="1" hangingPunct="1">
              <a:lnSpc>
                <a:spcPct val="90000"/>
              </a:lnSpc>
            </a:pPr>
            <a:r>
              <a:rPr lang="tr-TR" altLang="tr-TR">
                <a:solidFill>
                  <a:srgbClr val="000000"/>
                </a:solidFill>
                <a:latin typeface="Comic Sans MS" panose="030F0702030302020204" pitchFamily="66" charset="0"/>
              </a:rPr>
              <a:t>Kötü çalışma alışkanlıkları, </a:t>
            </a:r>
          </a:p>
          <a:p>
            <a:pPr eaLnBrk="1" hangingPunct="1">
              <a:lnSpc>
                <a:spcPct val="90000"/>
              </a:lnSpc>
            </a:pPr>
            <a:r>
              <a:rPr lang="tr-TR" altLang="tr-TR">
                <a:solidFill>
                  <a:srgbClr val="000000"/>
                </a:solidFill>
                <a:latin typeface="Comic Sans MS" panose="030F0702030302020204" pitchFamily="66" charset="0"/>
              </a:rPr>
              <a:t>Görev ve sorumlulukları erteleme, </a:t>
            </a:r>
          </a:p>
          <a:p>
            <a:pPr eaLnBrk="1" hangingPunct="1">
              <a:lnSpc>
                <a:spcPct val="90000"/>
              </a:lnSpc>
            </a:pPr>
            <a:r>
              <a:rPr lang="tr-TR" altLang="tr-TR">
                <a:solidFill>
                  <a:srgbClr val="000000"/>
                </a:solidFill>
                <a:latin typeface="Comic Sans MS" panose="030F0702030302020204" pitchFamily="66" charset="0"/>
              </a:rPr>
              <a:t>Zamanı iyi kullanamama, </a:t>
            </a:r>
          </a:p>
          <a:p>
            <a:pPr eaLnBrk="1" hangingPunct="1">
              <a:lnSpc>
                <a:spcPct val="90000"/>
              </a:lnSpc>
            </a:pPr>
            <a:r>
              <a:rPr lang="tr-TR" altLang="tr-TR">
                <a:solidFill>
                  <a:srgbClr val="000000"/>
                </a:solidFill>
                <a:latin typeface="Comic Sans MS" panose="030F0702030302020204" pitchFamily="66" charset="0"/>
                <a:cs typeface="Times New Roman" panose="02020603050405020304" pitchFamily="18" charset="0"/>
              </a:rPr>
              <a:t>Başarısız olma ve</a:t>
            </a:r>
            <a:r>
              <a:rPr lang="tr-TR" altLang="tr-TR">
                <a:solidFill>
                  <a:srgbClr val="000000"/>
                </a:solidFill>
                <a:latin typeface="Comic Sans MS" panose="030F0702030302020204" pitchFamily="66" charset="0"/>
              </a:rPr>
              <a:t> </a:t>
            </a:r>
            <a:r>
              <a:rPr lang="tr-TR" altLang="tr-TR">
                <a:solidFill>
                  <a:srgbClr val="000000"/>
                </a:solidFill>
                <a:latin typeface="Comic Sans MS" panose="030F0702030302020204" pitchFamily="66" charset="0"/>
                <a:cs typeface="Times New Roman" panose="02020603050405020304" pitchFamily="18" charset="0"/>
              </a:rPr>
              <a:t>değerlendirilme </a:t>
            </a:r>
          </a:p>
          <a:p>
            <a:pPr eaLnBrk="1" hangingPunct="1">
              <a:lnSpc>
                <a:spcPct val="90000"/>
              </a:lnSpc>
              <a:buFont typeface="Wingdings 2" panose="05020102010507070707" pitchFamily="18" charset="2"/>
              <a:buNone/>
            </a:pPr>
            <a:r>
              <a:rPr lang="tr-TR" altLang="tr-TR">
                <a:solidFill>
                  <a:srgbClr val="000000"/>
                </a:solidFill>
                <a:latin typeface="Comic Sans MS" panose="030F0702030302020204" pitchFamily="66" charset="0"/>
                <a:cs typeface="Times New Roman" panose="02020603050405020304" pitchFamily="18" charset="0"/>
              </a:rPr>
              <a:t>	korkusu</a:t>
            </a:r>
            <a:r>
              <a:rPr lang="tr-TR" altLang="tr-TR">
                <a:solidFill>
                  <a:srgbClr val="000000"/>
                </a:solidFill>
                <a:latin typeface="Comic Sans MS" panose="030F0702030302020204" pitchFamily="66" charset="0"/>
              </a:rPr>
              <a:t>,</a:t>
            </a:r>
          </a:p>
          <a:p>
            <a:pPr eaLnBrk="1" hangingPunct="1">
              <a:lnSpc>
                <a:spcPct val="90000"/>
              </a:lnSpc>
            </a:pPr>
            <a:r>
              <a:rPr lang="tr-TR" altLang="tr-TR">
                <a:solidFill>
                  <a:srgbClr val="000000"/>
                </a:solidFill>
                <a:latin typeface="Comic Sans MS" panose="030F0702030302020204" pitchFamily="66" charset="0"/>
              </a:rPr>
              <a:t>Beklenti düzeyi </a:t>
            </a:r>
          </a:p>
          <a:p>
            <a:pPr eaLnBrk="1" hangingPunct="1">
              <a:lnSpc>
                <a:spcPct val="90000"/>
              </a:lnSpc>
              <a:buFont typeface="Wingdings 2" panose="05020102010507070707" pitchFamily="18" charset="2"/>
              <a:buNone/>
            </a:pPr>
            <a:r>
              <a:rPr lang="tr-TR" altLang="tr-TR">
                <a:solidFill>
                  <a:srgbClr val="000000"/>
                </a:solidFill>
                <a:latin typeface="Comic Sans MS" panose="030F0702030302020204" pitchFamily="66" charset="0"/>
              </a:rPr>
              <a:t>	(Aile, öğretmen, arkadaş, kendisi) </a:t>
            </a:r>
          </a:p>
          <a:p>
            <a:pPr eaLnBrk="1" hangingPunct="1">
              <a:lnSpc>
                <a:spcPct val="90000"/>
              </a:lnSpc>
            </a:pPr>
            <a:r>
              <a:rPr lang="tr-TR" altLang="tr-TR">
                <a:solidFill>
                  <a:srgbClr val="000000"/>
                </a:solidFill>
                <a:latin typeface="Comic Sans MS" panose="030F0702030302020204" pitchFamily="66" charset="0"/>
              </a:rPr>
              <a:t>Mükemmeliyetçi yaklaşım, </a:t>
            </a:r>
          </a:p>
          <a:p>
            <a:pPr eaLnBrk="1" hangingPunct="1">
              <a:lnSpc>
                <a:spcPct val="90000"/>
              </a:lnSpc>
            </a:pPr>
            <a:endParaRPr lang="tr-TR" altLang="tr-TR" sz="2800">
              <a:solidFill>
                <a:srgbClr val="000000"/>
              </a:solidFill>
              <a:latin typeface="Comic Sans MS" panose="030F0702030302020204" pitchFamily="66" charset="0"/>
            </a:endParaRPr>
          </a:p>
        </p:txBody>
      </p:sp>
      <p:sp>
        <p:nvSpPr>
          <p:cNvPr id="16388" name="3 Slayt Numarası Yer Tutucusu">
            <a:extLst>
              <a:ext uri="{FF2B5EF4-FFF2-40B4-BE49-F238E27FC236}">
                <a16:creationId xmlns="" xmlns:a16="http://schemas.microsoft.com/office/drawing/2014/main" id="{FEAE6D67-F49B-6B21-6D59-24514B42445E}"/>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7B44995-0D64-4DC0-AC3D-8C469836BAC0}" type="slidenum">
              <a:rPr lang="tr-TR" altLang="en-US" sz="1200">
                <a:solidFill>
                  <a:srgbClr val="898989"/>
                </a:solidFill>
              </a:rPr>
              <a:pPr eaLnBrk="1" hangingPunct="1"/>
              <a:t>7</a:t>
            </a:fld>
            <a:endParaRPr lang="tr-TR" altLang="en-US" sz="1200">
              <a:solidFill>
                <a:srgbClr val="898989"/>
              </a:solidFill>
            </a:endParaRPr>
          </a:p>
        </p:txBody>
      </p:sp>
      <p:pic>
        <p:nvPicPr>
          <p:cNvPr id="8197" name="5 Resim" descr="shutterstock_65831797-620x400.jpg">
            <a:extLst>
              <a:ext uri="{FF2B5EF4-FFF2-40B4-BE49-F238E27FC236}">
                <a16:creationId xmlns="" xmlns:a16="http://schemas.microsoft.com/office/drawing/2014/main" id="{8300AEE6-1B26-BA5A-CA2F-0E3CE21C11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1052513"/>
            <a:ext cx="273685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 xmlns:a16="http://schemas.microsoft.com/office/drawing/2014/main" id="{C379B124-7478-2B40-EE92-AC00618A49DE}"/>
              </a:ext>
            </a:extLst>
          </p:cNvPr>
          <p:cNvSpPr>
            <a:spLocks noGrp="1" noChangeArrowheads="1"/>
          </p:cNvSpPr>
          <p:nvPr>
            <p:ph type="title"/>
          </p:nvPr>
        </p:nvSpPr>
        <p:spPr>
          <a:xfrm>
            <a:off x="0" y="-315913"/>
            <a:ext cx="9144000" cy="7459663"/>
          </a:xfrm>
        </p:spPr>
        <p:txBody>
          <a:bodyPr rtlCol="0">
            <a:normAutofit/>
          </a:bodyPr>
          <a:lstStyle/>
          <a:p>
            <a:pPr eaLnBrk="1" fontAlgn="auto" hangingPunct="1">
              <a:spcAft>
                <a:spcPts val="0"/>
              </a:spcAft>
              <a:defRPr/>
            </a:pPr>
            <a:r>
              <a:rPr lang="tr-TR" sz="4800" dirty="0">
                <a:solidFill>
                  <a:srgbClr val="FF0000"/>
                </a:solidFill>
                <a:effectLst>
                  <a:outerShdw blurRad="38100" dist="38100" dir="2700000" algn="tl">
                    <a:srgbClr val="C0C0C0"/>
                  </a:outerShdw>
                </a:effectLst>
                <a:latin typeface="Comic Sans MS" pitchFamily="66" charset="0"/>
              </a:rPr>
              <a:t/>
            </a:r>
            <a:br>
              <a:rPr lang="tr-TR" sz="4800" dirty="0">
                <a:solidFill>
                  <a:srgbClr val="FF0000"/>
                </a:solidFill>
                <a:effectLst>
                  <a:outerShdw blurRad="38100" dist="38100" dir="2700000" algn="tl">
                    <a:srgbClr val="C0C0C0"/>
                  </a:outerShdw>
                </a:effectLst>
                <a:latin typeface="Comic Sans MS" pitchFamily="66" charset="0"/>
              </a:rPr>
            </a:br>
            <a:r>
              <a:rPr lang="tr-TR" sz="4800" dirty="0">
                <a:solidFill>
                  <a:srgbClr val="FF0000"/>
                </a:solidFill>
                <a:effectLst>
                  <a:outerShdw blurRad="38100" dist="38100" dir="2700000" algn="tl">
                    <a:srgbClr val="C0C0C0"/>
                  </a:outerShdw>
                </a:effectLst>
                <a:latin typeface="Comic Sans MS" pitchFamily="66" charset="0"/>
              </a:rPr>
              <a:t/>
            </a:r>
            <a:br>
              <a:rPr lang="tr-TR" sz="4800" dirty="0">
                <a:solidFill>
                  <a:srgbClr val="FF0000"/>
                </a:solidFill>
                <a:effectLst>
                  <a:outerShdw blurRad="38100" dist="38100" dir="2700000" algn="tl">
                    <a:srgbClr val="C0C0C0"/>
                  </a:outerShdw>
                </a:effectLst>
                <a:latin typeface="Comic Sans MS" pitchFamily="66" charset="0"/>
              </a:rPr>
            </a:br>
            <a:r>
              <a:rPr lang="tr-TR" sz="4800" dirty="0">
                <a:solidFill>
                  <a:srgbClr val="FF0000"/>
                </a:solidFill>
                <a:effectLst>
                  <a:outerShdw blurRad="38100" dist="38100" dir="2700000" algn="tl">
                    <a:srgbClr val="C0C0C0"/>
                  </a:outerShdw>
                </a:effectLst>
                <a:latin typeface="Comic Sans MS" pitchFamily="66" charset="0"/>
              </a:rPr>
              <a:t/>
            </a:r>
            <a:br>
              <a:rPr lang="tr-TR" sz="4800" dirty="0">
                <a:solidFill>
                  <a:srgbClr val="FF0000"/>
                </a:solidFill>
                <a:effectLst>
                  <a:outerShdw blurRad="38100" dist="38100" dir="2700000" algn="tl">
                    <a:srgbClr val="C0C0C0"/>
                  </a:outerShdw>
                </a:effectLst>
                <a:latin typeface="Comic Sans MS" pitchFamily="66" charset="0"/>
              </a:rPr>
            </a:br>
            <a:r>
              <a:rPr lang="tr-TR" sz="4800" dirty="0">
                <a:solidFill>
                  <a:srgbClr val="FF0000"/>
                </a:solidFill>
                <a:effectLst>
                  <a:outerShdw blurRad="38100" dist="38100" dir="2700000" algn="tl">
                    <a:srgbClr val="C0C0C0"/>
                  </a:outerShdw>
                </a:effectLst>
                <a:latin typeface="Comic Sans MS" pitchFamily="66" charset="0"/>
              </a:rPr>
              <a:t/>
            </a:r>
            <a:br>
              <a:rPr lang="tr-TR" sz="4800" dirty="0">
                <a:solidFill>
                  <a:srgbClr val="FF0000"/>
                </a:solidFill>
                <a:effectLst>
                  <a:outerShdw blurRad="38100" dist="38100" dir="2700000" algn="tl">
                    <a:srgbClr val="C0C0C0"/>
                  </a:outerShdw>
                </a:effectLst>
                <a:latin typeface="Comic Sans MS" pitchFamily="66" charset="0"/>
              </a:rPr>
            </a:br>
            <a:r>
              <a:rPr lang="tr-TR" sz="4800" dirty="0">
                <a:solidFill>
                  <a:srgbClr val="FF0000"/>
                </a:solidFill>
                <a:effectLst>
                  <a:outerShdw blurRad="38100" dist="38100" dir="2700000" algn="tl">
                    <a:srgbClr val="C0C0C0"/>
                  </a:outerShdw>
                </a:effectLst>
                <a:latin typeface="Comic Sans MS" pitchFamily="66" charset="0"/>
              </a:rPr>
              <a:t/>
            </a:r>
            <a:br>
              <a:rPr lang="tr-TR" sz="4800" dirty="0">
                <a:solidFill>
                  <a:srgbClr val="FF0000"/>
                </a:solidFill>
                <a:effectLst>
                  <a:outerShdw blurRad="38100" dist="38100" dir="2700000" algn="tl">
                    <a:srgbClr val="C0C0C0"/>
                  </a:outerShdw>
                </a:effectLst>
                <a:latin typeface="Comic Sans MS" pitchFamily="66" charset="0"/>
              </a:rPr>
            </a:br>
            <a:r>
              <a:rPr lang="tr-TR" sz="4800" dirty="0">
                <a:effectLst>
                  <a:outerShdw blurRad="38100" dist="38100" dir="2700000" algn="tl">
                    <a:srgbClr val="C0C0C0"/>
                  </a:outerShdw>
                </a:effectLst>
                <a:latin typeface="Comic Sans MS" pitchFamily="66" charset="0"/>
                <a:cs typeface="Times New Roman" pitchFamily="18" charset="0"/>
              </a:rPr>
              <a:t>SINAV KAYGISI İLE </a:t>
            </a:r>
            <a:r>
              <a:rPr lang="tr-TR" sz="4800" dirty="0">
                <a:effectLst>
                  <a:outerShdw blurRad="38100" dist="38100" dir="2700000" algn="tl">
                    <a:srgbClr val="C0C0C0"/>
                  </a:outerShdw>
                </a:effectLst>
                <a:latin typeface="Comic Sans MS" pitchFamily="66" charset="0"/>
              </a:rPr>
              <a:t/>
            </a:r>
            <a:br>
              <a:rPr lang="tr-TR" sz="4800" dirty="0">
                <a:effectLst>
                  <a:outerShdw blurRad="38100" dist="38100" dir="2700000" algn="tl">
                    <a:srgbClr val="C0C0C0"/>
                  </a:outerShdw>
                </a:effectLst>
                <a:latin typeface="Comic Sans MS" pitchFamily="66" charset="0"/>
              </a:rPr>
            </a:br>
            <a:r>
              <a:rPr lang="tr-TR" sz="4800" dirty="0">
                <a:effectLst>
                  <a:outerShdw blurRad="38100" dist="38100" dir="2700000" algn="tl">
                    <a:srgbClr val="C0C0C0"/>
                  </a:outerShdw>
                </a:effectLst>
                <a:latin typeface="Comic Sans MS" pitchFamily="66" charset="0"/>
                <a:cs typeface="Times New Roman" pitchFamily="18" charset="0"/>
              </a:rPr>
              <a:t>BAŞA</a:t>
            </a:r>
            <a:r>
              <a:rPr lang="tr-TR" sz="4800" dirty="0">
                <a:effectLst>
                  <a:outerShdw blurRad="38100" dist="38100" dir="2700000" algn="tl">
                    <a:srgbClr val="C0C0C0"/>
                  </a:outerShdw>
                </a:effectLst>
                <a:latin typeface="Comic Sans MS" pitchFamily="66" charset="0"/>
              </a:rPr>
              <a:t> </a:t>
            </a:r>
            <a:r>
              <a:rPr lang="tr-TR" sz="4800" dirty="0">
                <a:effectLst>
                  <a:outerShdw blurRad="38100" dist="38100" dir="2700000" algn="tl">
                    <a:srgbClr val="C0C0C0"/>
                  </a:outerShdw>
                </a:effectLst>
                <a:latin typeface="Comic Sans MS" pitchFamily="66" charset="0"/>
                <a:cs typeface="Times New Roman" pitchFamily="18" charset="0"/>
              </a:rPr>
              <a:t>ÇIKMA</a:t>
            </a:r>
            <a:r>
              <a:rPr lang="tr-TR" dirty="0">
                <a:effectLst>
                  <a:outerShdw blurRad="38100" dist="38100" dir="2700000" algn="tl">
                    <a:srgbClr val="C0C0C0"/>
                  </a:outerShdw>
                </a:effectLst>
              </a:rPr>
              <a:t> </a:t>
            </a:r>
          </a:p>
        </p:txBody>
      </p:sp>
      <p:sp>
        <p:nvSpPr>
          <p:cNvPr id="17412" name="3 Slayt Numarası Yer Tutucusu">
            <a:extLst>
              <a:ext uri="{FF2B5EF4-FFF2-40B4-BE49-F238E27FC236}">
                <a16:creationId xmlns="" xmlns:a16="http://schemas.microsoft.com/office/drawing/2014/main" id="{74EB5E4B-42B9-AD42-FA1A-DD48922BF24D}"/>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1731952-2F66-49B6-B849-EB321127AE17}" type="slidenum">
              <a:rPr lang="tr-TR" altLang="en-US" sz="1200">
                <a:solidFill>
                  <a:srgbClr val="898989"/>
                </a:solidFill>
              </a:rPr>
              <a:pPr eaLnBrk="1" hangingPunct="1"/>
              <a:t>8</a:t>
            </a:fld>
            <a:endParaRPr lang="tr-TR" altLang="en-US" sz="1200">
              <a:solidFill>
                <a:srgbClr val="898989"/>
              </a:solidFill>
            </a:endParaRPr>
          </a:p>
        </p:txBody>
      </p:sp>
      <p:pic>
        <p:nvPicPr>
          <p:cNvPr id="9220" name="5 Resim" descr="sınav-kaygısı-nedir.jpg">
            <a:extLst>
              <a:ext uri="{FF2B5EF4-FFF2-40B4-BE49-F238E27FC236}">
                <a16:creationId xmlns="" xmlns:a16="http://schemas.microsoft.com/office/drawing/2014/main" id="{2FBCD292-1BB0-DB04-96B4-561B1CF694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1188" y="0"/>
            <a:ext cx="78486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 xmlns:a16="http://schemas.microsoft.com/office/drawing/2014/main" id="{56F80829-6809-633B-AB6F-8BA97203C6B6}"/>
              </a:ext>
            </a:extLst>
          </p:cNvPr>
          <p:cNvSpPr>
            <a:spLocks noGrp="1" noChangeArrowheads="1"/>
          </p:cNvSpPr>
          <p:nvPr>
            <p:ph type="title"/>
          </p:nvPr>
        </p:nvSpPr>
        <p:spPr>
          <a:xfrm>
            <a:off x="323850" y="476250"/>
            <a:ext cx="5943600" cy="762000"/>
          </a:xfrm>
        </p:spPr>
        <p:txBody>
          <a:bodyPr/>
          <a:lstStyle/>
          <a:p>
            <a:pPr eaLnBrk="1" hangingPunct="1"/>
            <a:r>
              <a:rPr lang="tr-TR" altLang="en-US">
                <a:solidFill>
                  <a:srgbClr val="FF0000"/>
                </a:solidFill>
                <a:latin typeface="Comic Sans MS" panose="030F0702030302020204" pitchFamily="66" charset="0"/>
                <a:cs typeface="Times New Roman" panose="02020603050405020304" pitchFamily="18" charset="0"/>
              </a:rPr>
              <a:t>Sınavdan Önce</a:t>
            </a:r>
            <a:r>
              <a:rPr lang="tr-TR" altLang="en-US">
                <a:solidFill>
                  <a:srgbClr val="FF0000"/>
                </a:solidFill>
                <a:latin typeface="Comic Sans MS" panose="030F0702030302020204" pitchFamily="66" charset="0"/>
              </a:rPr>
              <a:t>;</a:t>
            </a:r>
          </a:p>
        </p:txBody>
      </p:sp>
      <p:sp>
        <p:nvSpPr>
          <p:cNvPr id="10243" name="Rectangle 3">
            <a:extLst>
              <a:ext uri="{FF2B5EF4-FFF2-40B4-BE49-F238E27FC236}">
                <a16:creationId xmlns="" xmlns:a16="http://schemas.microsoft.com/office/drawing/2014/main" id="{A8C122B2-6552-9D67-C364-2F3BBEEB86F8}"/>
              </a:ext>
            </a:extLst>
          </p:cNvPr>
          <p:cNvSpPr>
            <a:spLocks noGrp="1" noChangeArrowheads="1"/>
          </p:cNvSpPr>
          <p:nvPr>
            <p:ph idx="1"/>
          </p:nvPr>
        </p:nvSpPr>
        <p:spPr>
          <a:xfrm>
            <a:off x="0" y="1428750"/>
            <a:ext cx="9534525" cy="5638800"/>
          </a:xfrm>
        </p:spPr>
        <p:txBody>
          <a:bodyPr/>
          <a:lstStyle/>
          <a:p>
            <a:pPr eaLnBrk="1" hangingPunct="1"/>
            <a:r>
              <a:rPr lang="tr-TR" altLang="tr-TR" sz="3000">
                <a:solidFill>
                  <a:srgbClr val="000000"/>
                </a:solidFill>
                <a:latin typeface="Comic Sans MS" panose="030F0702030302020204" pitchFamily="66" charset="0"/>
              </a:rPr>
              <a:t>S</a:t>
            </a:r>
            <a:r>
              <a:rPr lang="tr-TR" altLang="tr-TR" sz="3000">
                <a:solidFill>
                  <a:srgbClr val="000000"/>
                </a:solidFill>
                <a:latin typeface="Comic Sans MS" panose="030F0702030302020204" pitchFamily="66" charset="0"/>
                <a:ea typeface="Batang" panose="02030600000101010101" pitchFamily="18" charset="-127"/>
              </a:rPr>
              <a:t>ınava </a:t>
            </a:r>
            <a:r>
              <a:rPr lang="tr-TR" altLang="tr-TR" sz="3000">
                <a:solidFill>
                  <a:srgbClr val="000000"/>
                </a:solidFill>
                <a:latin typeface="Comic Sans MS" panose="030F0702030302020204" pitchFamily="66" charset="0"/>
              </a:rPr>
              <a:t>tam </a:t>
            </a:r>
            <a:r>
              <a:rPr lang="tr-TR" altLang="tr-TR" sz="3000">
                <a:solidFill>
                  <a:srgbClr val="000000"/>
                </a:solidFill>
                <a:latin typeface="Comic Sans MS" panose="030F0702030302020204" pitchFamily="66" charset="0"/>
                <a:ea typeface="Batang" panose="02030600000101010101" pitchFamily="18" charset="-127"/>
              </a:rPr>
              <a:t>çalışmış olarak girin</a:t>
            </a:r>
            <a:r>
              <a:rPr lang="tr-TR" altLang="tr-TR" sz="3000">
                <a:solidFill>
                  <a:srgbClr val="000000"/>
                </a:solidFill>
                <a:latin typeface="Comic Sans MS" panose="030F0702030302020204" pitchFamily="66" charset="0"/>
              </a:rPr>
              <a:t>.</a:t>
            </a:r>
          </a:p>
          <a:p>
            <a:pPr eaLnBrk="1" hangingPunct="1"/>
            <a:r>
              <a:rPr lang="tr-TR" altLang="tr-TR" sz="3000">
                <a:solidFill>
                  <a:srgbClr val="000000"/>
                </a:solidFill>
                <a:latin typeface="Comic Sans MS" panose="030F0702030302020204" pitchFamily="66" charset="0"/>
                <a:ea typeface="Batang" panose="02030600000101010101" pitchFamily="18" charset="-127"/>
              </a:rPr>
              <a:t>Sınavdan önceki gece iyi uyuyun</a:t>
            </a:r>
            <a:r>
              <a:rPr lang="tr-TR" altLang="tr-TR" sz="3000">
                <a:solidFill>
                  <a:srgbClr val="000000"/>
                </a:solidFill>
                <a:latin typeface="Comic Sans MS" panose="030F0702030302020204" pitchFamily="66" charset="0"/>
              </a:rPr>
              <a:t>.</a:t>
            </a:r>
          </a:p>
          <a:p>
            <a:pPr eaLnBrk="1" hangingPunct="1"/>
            <a:r>
              <a:rPr lang="tr-TR" altLang="tr-TR" sz="3000">
                <a:solidFill>
                  <a:srgbClr val="000000"/>
                </a:solidFill>
                <a:latin typeface="Comic Sans MS" panose="030F0702030302020204" pitchFamily="66" charset="0"/>
                <a:ea typeface="Batang" panose="02030600000101010101" pitchFamily="18" charset="-127"/>
              </a:rPr>
              <a:t>Aç karnına sınava girmeyin.</a:t>
            </a:r>
            <a:endParaRPr lang="tr-TR" altLang="tr-TR" sz="3000">
              <a:solidFill>
                <a:srgbClr val="000000"/>
              </a:solidFill>
              <a:latin typeface="Comic Sans MS" panose="030F0702030302020204" pitchFamily="66" charset="0"/>
            </a:endParaRPr>
          </a:p>
          <a:p>
            <a:pPr eaLnBrk="1" hangingPunct="1"/>
            <a:r>
              <a:rPr lang="tr-TR" altLang="tr-TR" sz="3000">
                <a:solidFill>
                  <a:srgbClr val="000000"/>
                </a:solidFill>
                <a:latin typeface="Comic Sans MS" panose="030F0702030302020204" pitchFamily="66" charset="0"/>
                <a:ea typeface="Batang" panose="02030600000101010101" pitchFamily="18" charset="-127"/>
              </a:rPr>
              <a:t>Son ana kadar asla ders çalışmayın</a:t>
            </a:r>
            <a:r>
              <a:rPr lang="tr-TR" altLang="tr-TR" sz="3000">
                <a:solidFill>
                  <a:srgbClr val="000000"/>
                </a:solidFill>
                <a:latin typeface="Comic Sans MS" panose="030F0702030302020204" pitchFamily="66" charset="0"/>
              </a:rPr>
              <a:t>.</a:t>
            </a:r>
          </a:p>
          <a:p>
            <a:pPr eaLnBrk="1" hangingPunct="1"/>
            <a:r>
              <a:rPr lang="tr-TR" altLang="tr-TR" sz="3000">
                <a:solidFill>
                  <a:srgbClr val="000000"/>
                </a:solidFill>
                <a:latin typeface="Comic Sans MS" panose="030F0702030302020204" pitchFamily="66" charset="0"/>
                <a:ea typeface="Batang" panose="02030600000101010101" pitchFamily="18" charset="-127"/>
              </a:rPr>
              <a:t>Sınavdan hemen önce gevşemeye çalışın</a:t>
            </a:r>
            <a:r>
              <a:rPr lang="tr-TR" altLang="tr-TR" sz="3000">
                <a:solidFill>
                  <a:srgbClr val="000000"/>
                </a:solidFill>
                <a:latin typeface="Comic Sans MS" panose="030F0702030302020204" pitchFamily="66" charset="0"/>
              </a:rPr>
              <a:t>.</a:t>
            </a:r>
          </a:p>
          <a:p>
            <a:pPr eaLnBrk="1" hangingPunct="1"/>
            <a:r>
              <a:rPr lang="tr-TR" altLang="tr-TR" sz="3000">
                <a:solidFill>
                  <a:srgbClr val="000000"/>
                </a:solidFill>
                <a:latin typeface="Comic Sans MS" panose="030F0702030302020204" pitchFamily="66" charset="0"/>
              </a:rPr>
              <a:t>Zihninizde geçmişteki başarısızlıkları değil başarılarınızı vurgulayın.</a:t>
            </a:r>
          </a:p>
          <a:p>
            <a:pPr eaLnBrk="1" hangingPunct="1"/>
            <a:r>
              <a:rPr lang="tr-TR" altLang="tr-TR" sz="3000">
                <a:solidFill>
                  <a:srgbClr val="000000"/>
                </a:solidFill>
                <a:latin typeface="Comic Sans MS" panose="030F0702030302020204" pitchFamily="66" charset="0"/>
                <a:cs typeface="Arial" panose="020B0604020202020204" pitchFamily="34" charset="0"/>
              </a:rPr>
              <a:t>Sınava kendinize güvenerek girin</a:t>
            </a:r>
            <a:r>
              <a:rPr lang="tr-TR" altLang="tr-TR" sz="3000">
                <a:solidFill>
                  <a:srgbClr val="000000"/>
                </a:solidFill>
                <a:latin typeface="Comic Sans MS" panose="030F0702030302020204" pitchFamily="66" charset="0"/>
              </a:rPr>
              <a:t>.</a:t>
            </a:r>
          </a:p>
        </p:txBody>
      </p:sp>
      <p:sp>
        <p:nvSpPr>
          <p:cNvPr id="19461" name="4 Slayt Numarası Yer Tutucusu">
            <a:extLst>
              <a:ext uri="{FF2B5EF4-FFF2-40B4-BE49-F238E27FC236}">
                <a16:creationId xmlns="" xmlns:a16="http://schemas.microsoft.com/office/drawing/2014/main" id="{859555E7-7F24-D2DB-DF2B-34B944CAF23D}"/>
              </a:ext>
            </a:extLst>
          </p:cNvPr>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1AE8390-13AE-47EF-A130-FDB91C0720A7}" type="slidenum">
              <a:rPr lang="tr-TR" altLang="en-US" sz="1200">
                <a:solidFill>
                  <a:srgbClr val="898989"/>
                </a:solidFill>
              </a:rPr>
              <a:pPr eaLnBrk="1" hangingPunct="1"/>
              <a:t>9</a:t>
            </a:fld>
            <a:endParaRPr lang="tr-TR" altLang="en-US" sz="1200">
              <a:solidFill>
                <a:srgbClr val="898989"/>
              </a:solidFill>
            </a:endParaRPr>
          </a:p>
        </p:txBody>
      </p:sp>
      <p:pic>
        <p:nvPicPr>
          <p:cNvPr id="10245" name="5 Resim" descr="5bbb5be966a97cb8f7c46b07.jpg">
            <a:extLst>
              <a:ext uri="{FF2B5EF4-FFF2-40B4-BE49-F238E27FC236}">
                <a16:creationId xmlns="" xmlns:a16="http://schemas.microsoft.com/office/drawing/2014/main" id="{82C5D9AB-6A75-5AE8-F789-0EAA3E7A6A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56325" y="188913"/>
            <a:ext cx="2808288"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1905</TotalTime>
  <Words>954</Words>
  <Application>Microsoft Office PowerPoint</Application>
  <PresentationFormat>Ekran Gösterisi (4:3)</PresentationFormat>
  <Paragraphs>205</Paragraphs>
  <Slides>27</Slides>
  <Notes>2</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PowerPoint Sunusu</vt:lpstr>
      <vt:lpstr>Kaygı nedir?</vt:lpstr>
      <vt:lpstr> Sınav kaygısı nedir?</vt:lpstr>
      <vt:lpstr>PowerPoint Sunusu</vt:lpstr>
      <vt:lpstr>Sınav Kaygısının Belirtileri </vt:lpstr>
      <vt:lpstr>Sınav Kaygısının Sebep Olduğu Duygular </vt:lpstr>
      <vt:lpstr>Sınav Kaygısının Nedenleri </vt:lpstr>
      <vt:lpstr>     SINAV KAYGISI İLE  BAŞA ÇIKMA </vt:lpstr>
      <vt:lpstr>Sınavdan Önce;</vt:lpstr>
      <vt:lpstr>Sınav Süresince;</vt:lpstr>
      <vt:lpstr>Kaygı İle Başa Çıkma Yolları</vt:lpstr>
      <vt:lpstr>Olumlu Düşünceler </vt:lpstr>
      <vt:lpstr>YARARSIZ  VE YARARLI DÜŞÜNCELER</vt:lpstr>
      <vt:lpstr>YARARSIZ  VE YARARLI DÜŞÜNCELER</vt:lpstr>
      <vt:lpstr>YARARSIZ  VE YARARLI DÜŞÜNCELER</vt:lpstr>
      <vt:lpstr>DÜŞÜNCE BİÇİMİNİ OLUMLU YÖNDE DEĞİŞTİRMEK</vt:lpstr>
      <vt:lpstr>   </vt:lpstr>
      <vt:lpstr>Bedensel Uygulamalar</vt:lpstr>
      <vt:lpstr>Doğru Nefes</vt:lpstr>
      <vt:lpstr>Gevşeme Tekniği</vt:lpstr>
      <vt:lpstr>GÜVENLİ YER EGZERSİZİ</vt:lpstr>
      <vt:lpstr>PowerPoint Sunusu</vt:lpstr>
      <vt:lpstr>PowerPoint Sunusu</vt:lpstr>
      <vt:lpstr>PowerPoint Sunusu</vt:lpstr>
      <vt:lpstr>PowerPoint Sunusu</vt:lpstr>
      <vt:lpstr>PowerPoint Sunusu</vt:lpstr>
      <vt:lpstr>PowerPoint Sunusu</vt:lpstr>
    </vt:vector>
  </TitlesOfParts>
  <Company>capa ataturk ilkogerim okulu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Asuman</dc:creator>
  <cp:lastModifiedBy>ALL</cp:lastModifiedBy>
  <cp:revision>416</cp:revision>
  <dcterms:created xsi:type="dcterms:W3CDTF">2004-04-05T10:34:08Z</dcterms:created>
  <dcterms:modified xsi:type="dcterms:W3CDTF">2025-02-10T06:51:22Z</dcterms:modified>
</cp:coreProperties>
</file>