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56" r:id="rId4"/>
    <p:sldId id="264" r:id="rId5"/>
    <p:sldId id="269" r:id="rId6"/>
    <p:sldId id="268" r:id="rId7"/>
    <p:sldId id="263" r:id="rId8"/>
    <p:sldId id="265" r:id="rId9"/>
    <p:sldId id="261" r:id="rId10"/>
    <p:sldId id="260" r:id="rId11"/>
    <p:sldId id="259" r:id="rId12"/>
    <p:sldId id="258" r:id="rId13"/>
    <p:sldId id="257" r:id="rId14"/>
    <p:sldId id="267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36004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b="1" dirty="0" smtClean="0">
                <a:solidFill>
                  <a:srgbClr val="FF0000"/>
                </a:solidFill>
              </a:rPr>
              <a:t>OKUL SINAVLARINA ÇALIŞMA </a:t>
            </a:r>
          </a:p>
          <a:p>
            <a:pPr marL="0" indent="0" algn="ctr">
              <a:buNone/>
            </a:pPr>
            <a:r>
              <a:rPr lang="tr-TR" sz="4400" b="1" dirty="0" smtClean="0">
                <a:solidFill>
                  <a:srgbClr val="FF0000"/>
                </a:solidFill>
              </a:rPr>
              <a:t>VE </a:t>
            </a:r>
          </a:p>
          <a:p>
            <a:pPr marL="0" indent="0" algn="ctr">
              <a:buNone/>
            </a:pPr>
            <a:r>
              <a:rPr lang="tr-TR" sz="4400" b="1" dirty="0" smtClean="0">
                <a:solidFill>
                  <a:srgbClr val="FF0000"/>
                </a:solidFill>
              </a:rPr>
              <a:t>BAŞARILI OLMA STRATEJİLERİ</a:t>
            </a:r>
            <a:endParaRPr lang="tr-TR" sz="4400" b="1" dirty="0">
              <a:solidFill>
                <a:srgbClr val="FF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320992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748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296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07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8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467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57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58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771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288032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9600" b="1" dirty="0" smtClean="0">
                <a:solidFill>
                  <a:srgbClr val="FF0000"/>
                </a:solidFill>
              </a:rPr>
              <a:t>SINAVLARDA BAŞARILAR DİLERİM…</a:t>
            </a:r>
            <a:endParaRPr lang="tr-TR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0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712968" cy="593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60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 flipV="1">
            <a:off x="899592" y="-2547664"/>
            <a:ext cx="7772400" cy="2445841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4946104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ALL\Downloads\WhatsApp Image 2025-03-17 at 09.08.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8407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8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73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ÇALIŞMALARINI BİR PLAN DAHİLİNDE YÜRÜT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6489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41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DERS ÇALIŞMA SÜRESİ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lvl="0" indent="0">
              <a:spcBef>
                <a:spcPts val="105"/>
              </a:spcBef>
              <a:buNone/>
            </a:pPr>
            <a:r>
              <a:rPr lang="tr-TR" sz="4000" b="1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45</a:t>
            </a:r>
            <a:r>
              <a:rPr lang="tr-TR" sz="4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tr-TR" sz="4000" b="1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dk. çalışma + 15 </a:t>
            </a:r>
            <a:r>
              <a:rPr lang="tr-TR" sz="4000" b="1" kern="0" dirty="0" err="1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dk.dinlenme</a:t>
            </a:r>
            <a:r>
              <a:rPr lang="tr-TR" sz="4000" b="1" kern="0" spc="-39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tr-TR" sz="4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= </a:t>
            </a:r>
            <a:r>
              <a:rPr lang="tr-TR" sz="4000" b="1" kern="0" spc="-2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60</a:t>
            </a:r>
          </a:p>
          <a:p>
            <a:pPr marL="12700" lvl="0" indent="0">
              <a:spcBef>
                <a:spcPts val="105"/>
              </a:spcBef>
              <a:buNone/>
            </a:pPr>
            <a:r>
              <a:rPr lang="tr-TR" sz="4000" b="1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</a:t>
            </a:r>
            <a:r>
              <a:rPr lang="tr-TR" sz="4000" b="1" kern="0" spc="-2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lacak şekilde planlanabilir.</a:t>
            </a:r>
            <a:endParaRPr lang="tr-TR" sz="4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71281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1" cy="58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065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MÜZİK DİNLENEREK DERS ÇALIŞILIR MI?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76" y="1600200"/>
            <a:ext cx="613304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1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216024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34481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35421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38</Words>
  <Application>Microsoft Office PowerPoint</Application>
  <PresentationFormat>Ekran Gösterisi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PowerPoint Sunusu</vt:lpstr>
      <vt:lpstr>PowerPoint Sunusu</vt:lpstr>
      <vt:lpstr>PowerPoint Sunusu</vt:lpstr>
      <vt:lpstr>PowerPoint Sunusu</vt:lpstr>
      <vt:lpstr>ÇALIŞMALARINI BİR PLAN DAHİLİNDE YÜRÜT </vt:lpstr>
      <vt:lpstr>DERS ÇALIŞMA SÜRESİ </vt:lpstr>
      <vt:lpstr>PowerPoint Sunusu</vt:lpstr>
      <vt:lpstr>MÜZİK DİNLENEREK DERS ÇALIŞILIR MI?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ALL</dc:creator>
  <cp:lastModifiedBy>ALL</cp:lastModifiedBy>
  <cp:revision>9</cp:revision>
  <dcterms:created xsi:type="dcterms:W3CDTF">2025-03-17T06:15:14Z</dcterms:created>
  <dcterms:modified xsi:type="dcterms:W3CDTF">2025-03-17T07:20:46Z</dcterms:modified>
</cp:coreProperties>
</file>